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39" r:id="rId3"/>
    <p:sldId id="269" r:id="rId4"/>
    <p:sldId id="268" r:id="rId5"/>
    <p:sldId id="341" r:id="rId6"/>
    <p:sldId id="345" r:id="rId7"/>
    <p:sldId id="314" r:id="rId8"/>
    <p:sldId id="344" r:id="rId9"/>
    <p:sldId id="317" r:id="rId10"/>
    <p:sldId id="349" r:id="rId11"/>
    <p:sldId id="31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284" r:id="rId41"/>
    <p:sldId id="286" r:id="rId42"/>
    <p:sldId id="313" r:id="rId43"/>
    <p:sldId id="287" r:id="rId44"/>
    <p:sldId id="312" r:id="rId45"/>
    <p:sldId id="288" r:id="rId46"/>
    <p:sldId id="289" r:id="rId47"/>
    <p:sldId id="290" r:id="rId48"/>
    <p:sldId id="332" r:id="rId49"/>
    <p:sldId id="338" r:id="rId50"/>
    <p:sldId id="333" r:id="rId51"/>
    <p:sldId id="334" r:id="rId52"/>
    <p:sldId id="335" r:id="rId53"/>
    <p:sldId id="336" r:id="rId54"/>
    <p:sldId id="337" r:id="rId55"/>
    <p:sldId id="342" r:id="rId56"/>
    <p:sldId id="273" r:id="rId57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000"/>
    <a:srgbClr val="A0B365"/>
    <a:srgbClr val="99CC1B"/>
    <a:srgbClr val="FBC7B7"/>
    <a:srgbClr val="5B8500"/>
    <a:srgbClr val="CAD4A8"/>
    <a:srgbClr val="9DC43A"/>
    <a:srgbClr val="F06B55"/>
    <a:srgbClr val="F8A488"/>
    <a:srgbClr val="A94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85499" autoAdjust="0"/>
  </p:normalViewPr>
  <p:slideViewPr>
    <p:cSldViewPr snapToGrid="0" showGuides="1">
      <p:cViewPr>
        <p:scale>
          <a:sx n="66" d="100"/>
          <a:sy n="66" d="100"/>
        </p:scale>
        <p:origin x="1006" y="403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27B39-20D7-4C1F-B99C-32E71741F1E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68ABEE27-0BCD-4933-8E53-2797182721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DISCORD</a:t>
          </a:r>
        </a:p>
      </dgm:t>
    </dgm:pt>
    <dgm:pt modelId="{B176D451-C9FF-44B9-BA72-AD6B44A82C18}" type="parTrans" cxnId="{79D3BE02-0B85-4FE7-AEF1-BE2AC20E54B1}">
      <dgm:prSet/>
      <dgm:spPr/>
      <dgm:t>
        <a:bodyPr/>
        <a:lstStyle/>
        <a:p>
          <a:endParaRPr lang="en-US"/>
        </a:p>
      </dgm:t>
    </dgm:pt>
    <dgm:pt modelId="{D80473EC-1AB4-47DA-9B61-7A0A8EA5E45B}" type="sibTrans" cxnId="{79D3BE02-0B85-4FE7-AEF1-BE2AC20E54B1}">
      <dgm:prSet/>
      <dgm:spPr/>
      <dgm:t>
        <a:bodyPr/>
        <a:lstStyle/>
        <a:p>
          <a:endParaRPr lang="en-US"/>
        </a:p>
      </dgm:t>
    </dgm:pt>
    <dgm:pt modelId="{50E7D7EF-2BEE-084B-950F-829BF397DF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Github</a:t>
          </a:r>
        </a:p>
      </dgm:t>
    </dgm:pt>
    <dgm:pt modelId="{A2AC5E16-A0B2-2D4B-BBA6-53FBE7BE033C}" type="parTrans" cxnId="{2A3F9512-5E35-EB41-839D-2407A9C5C0CF}">
      <dgm:prSet/>
      <dgm:spPr/>
      <dgm:t>
        <a:bodyPr/>
        <a:lstStyle/>
        <a:p>
          <a:endParaRPr lang="en-US"/>
        </a:p>
      </dgm:t>
    </dgm:pt>
    <dgm:pt modelId="{76390824-3C2B-8640-B911-D688FE8A20FA}" type="sibTrans" cxnId="{2A3F9512-5E35-EB41-839D-2407A9C5C0CF}">
      <dgm:prSet/>
      <dgm:spPr/>
      <dgm:t>
        <a:bodyPr/>
        <a:lstStyle/>
        <a:p>
          <a:endParaRPr lang="en-US"/>
        </a:p>
      </dgm:t>
    </dgm:pt>
    <dgm:pt modelId="{B436E2FE-CBED-44BC-BE1B-804B4CC66E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Gmail</a:t>
          </a:r>
        </a:p>
      </dgm:t>
    </dgm:pt>
    <dgm:pt modelId="{FBEE296A-9DF0-48A2-B2E1-3E76DCF5B1E0}" type="sibTrans" cxnId="{AC2F23AA-D844-4FCD-8296-515154C9B451}">
      <dgm:prSet/>
      <dgm:spPr/>
      <dgm:t>
        <a:bodyPr/>
        <a:lstStyle/>
        <a:p>
          <a:endParaRPr lang="en-US"/>
        </a:p>
      </dgm:t>
    </dgm:pt>
    <dgm:pt modelId="{BD35999A-1C58-4025-87A5-50980F6319C8}" type="parTrans" cxnId="{AC2F23AA-D844-4FCD-8296-515154C9B451}">
      <dgm:prSet/>
      <dgm:spPr/>
      <dgm:t>
        <a:bodyPr/>
        <a:lstStyle/>
        <a:p>
          <a:endParaRPr lang="en-US"/>
        </a:p>
      </dgm:t>
    </dgm:pt>
    <dgm:pt modelId="{4A3D7EA5-1E6B-433A-8DC6-06E5C1A8DE8E}" type="pres">
      <dgm:prSet presAssocID="{53027B39-20D7-4C1F-B99C-32E71741F1E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472FAA-4059-4E85-B04A-5FD8ED195813}" type="pres">
      <dgm:prSet presAssocID="{68ABEE27-0BCD-4933-8E53-27971827212C}" presName="compNode" presStyleCnt="0"/>
      <dgm:spPr/>
    </dgm:pt>
    <dgm:pt modelId="{406F6CFF-7B8A-4745-8670-E5B911B5B913}" type="pres">
      <dgm:prSet presAssocID="{68ABEE27-0BCD-4933-8E53-27971827212C}" presName="iconBgRect" presStyleLbl="bgShp" presStyleIdx="0" presStyleCnt="3"/>
      <dgm:spPr>
        <a:prstGeom prst="flowChartPunchedTape">
          <a:avLst/>
        </a:prstGeom>
        <a:solidFill>
          <a:schemeClr val="accent1"/>
        </a:solidFill>
      </dgm:spPr>
      <dgm:t>
        <a:bodyPr/>
        <a:lstStyle/>
        <a:p>
          <a:endParaRPr lang="en-US"/>
        </a:p>
      </dgm:t>
    </dgm:pt>
    <dgm:pt modelId="{9A68FDE4-4E3D-4B25-9EC0-E99B8ED995C6}" type="pres">
      <dgm:prSet presAssocID="{68ABEE27-0BCD-4933-8E53-27971827212C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58B0440F-FDBF-44AE-BC74-1D4AEF22AB1D}" type="pres">
      <dgm:prSet presAssocID="{68ABEE27-0BCD-4933-8E53-27971827212C}" presName="spaceRect" presStyleCnt="0"/>
      <dgm:spPr/>
    </dgm:pt>
    <dgm:pt modelId="{5188D7C1-1A90-4E17-8D16-63027BFF2517}" type="pres">
      <dgm:prSet presAssocID="{68ABEE27-0BCD-4933-8E53-27971827212C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B447792-A098-4C07-8B58-ADBD9F51DDAA}" type="pres">
      <dgm:prSet presAssocID="{D80473EC-1AB4-47DA-9B61-7A0A8EA5E45B}" presName="sibTrans" presStyleCnt="0"/>
      <dgm:spPr/>
    </dgm:pt>
    <dgm:pt modelId="{52B05A39-1274-4D04-9583-00A65E2F4D49}" type="pres">
      <dgm:prSet presAssocID="{B436E2FE-CBED-44BC-BE1B-804B4CC66E54}" presName="compNode" presStyleCnt="0"/>
      <dgm:spPr/>
    </dgm:pt>
    <dgm:pt modelId="{2710728A-4E03-4A1C-92B2-DB431CD071D7}" type="pres">
      <dgm:prSet presAssocID="{B436E2FE-CBED-44BC-BE1B-804B4CC66E54}" presName="iconBgRect" presStyleLbl="bgShp" presStyleIdx="1" presStyleCnt="3"/>
      <dgm:spPr>
        <a:prstGeom prst="flowChartPunchedTape">
          <a:avLst/>
        </a:prstGeom>
        <a:solidFill>
          <a:srgbClr val="C00000"/>
        </a:solidFill>
      </dgm:spPr>
      <dgm:t>
        <a:bodyPr/>
        <a:lstStyle/>
        <a:p>
          <a:endParaRPr lang="en-US"/>
        </a:p>
      </dgm:t>
    </dgm:pt>
    <dgm:pt modelId="{82F981BE-EF71-4F11-AC2A-B268697A979E}" type="pres">
      <dgm:prSet presAssocID="{B436E2FE-CBED-44BC-BE1B-804B4CC66E54}" presName="iconRect" presStyleLbl="node1" presStyleIdx="1" presStyleCnt="3" custLinFactNeighborX="-1816" custLinFactNeighborY="303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0CB3486-2AB1-4FE0-A67F-4B79E1CFE9B0}" type="pres">
      <dgm:prSet presAssocID="{B436E2FE-CBED-44BC-BE1B-804B4CC66E54}" presName="spaceRect" presStyleCnt="0"/>
      <dgm:spPr/>
    </dgm:pt>
    <dgm:pt modelId="{521304C3-FED5-4683-8E0A-A72C175FF987}" type="pres">
      <dgm:prSet presAssocID="{B436E2FE-CBED-44BC-BE1B-804B4CC66E5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7003C86-587F-4A46-9DA3-F39BBE35D79E}" type="pres">
      <dgm:prSet presAssocID="{FBEE296A-9DF0-48A2-B2E1-3E76DCF5B1E0}" presName="sibTrans" presStyleCnt="0"/>
      <dgm:spPr/>
    </dgm:pt>
    <dgm:pt modelId="{9529E7ED-73D2-BF42-B0F4-3AA0D41D0202}" type="pres">
      <dgm:prSet presAssocID="{50E7D7EF-2BEE-084B-950F-829BF397DF69}" presName="compNode" presStyleCnt="0"/>
      <dgm:spPr/>
    </dgm:pt>
    <dgm:pt modelId="{BE7F87F5-C765-684C-A17D-F1E59B88EF5E}" type="pres">
      <dgm:prSet presAssocID="{50E7D7EF-2BEE-084B-950F-829BF397DF69}" presName="iconBgRect" presStyleLbl="bgShp" presStyleIdx="2" presStyleCnt="3"/>
      <dgm:spPr>
        <a:prstGeom prst="flowChartPunchedTape">
          <a:avLst/>
        </a:prstGeom>
        <a:solidFill>
          <a:schemeClr val="bg2">
            <a:lumMod val="90000"/>
          </a:schemeClr>
        </a:solidFill>
      </dgm:spPr>
      <dgm:t>
        <a:bodyPr/>
        <a:lstStyle/>
        <a:p>
          <a:endParaRPr lang="en-US"/>
        </a:p>
      </dgm:t>
    </dgm:pt>
    <dgm:pt modelId="{7031F17C-80F4-EB4F-A136-F5FF0B287E4B}" type="pres">
      <dgm:prSet presAssocID="{50E7D7EF-2BEE-084B-950F-829BF397DF69}" presName="iconRect" presStyleLbl="node1" presStyleIdx="2" presStyleCnt="3" custScaleX="123163" custScaleY="115845" custLinFactNeighborX="181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D124893A-4A18-D54F-9EE5-57D66B41805A}" type="pres">
      <dgm:prSet presAssocID="{50E7D7EF-2BEE-084B-950F-829BF397DF69}" presName="spaceRect" presStyleCnt="0"/>
      <dgm:spPr/>
    </dgm:pt>
    <dgm:pt modelId="{21C45D51-E77A-754E-AB0B-EE6705BA5CA6}" type="pres">
      <dgm:prSet presAssocID="{50E7D7EF-2BEE-084B-950F-829BF397DF69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D3BE02-0B85-4FE7-AEF1-BE2AC20E54B1}" srcId="{53027B39-20D7-4C1F-B99C-32E71741F1E2}" destId="{68ABEE27-0BCD-4933-8E53-27971827212C}" srcOrd="0" destOrd="0" parTransId="{B176D451-C9FF-44B9-BA72-AD6B44A82C18}" sibTransId="{D80473EC-1AB4-47DA-9B61-7A0A8EA5E45B}"/>
    <dgm:cxn modelId="{55B3268D-DD0C-4D3A-B038-6FD9F4B58DD8}" type="presOf" srcId="{53027B39-20D7-4C1F-B99C-32E71741F1E2}" destId="{4A3D7EA5-1E6B-433A-8DC6-06E5C1A8DE8E}" srcOrd="0" destOrd="0" presId="urn:microsoft.com/office/officeart/2018/5/layout/IconLeafLabelList"/>
    <dgm:cxn modelId="{4B35B6AB-60F9-47FA-BD75-279D75C2E8CC}" type="presOf" srcId="{50E7D7EF-2BEE-084B-950F-829BF397DF69}" destId="{21C45D51-E77A-754E-AB0B-EE6705BA5CA6}" srcOrd="0" destOrd="0" presId="urn:microsoft.com/office/officeart/2018/5/layout/IconLeafLabelList"/>
    <dgm:cxn modelId="{2A3F9512-5E35-EB41-839D-2407A9C5C0CF}" srcId="{53027B39-20D7-4C1F-B99C-32E71741F1E2}" destId="{50E7D7EF-2BEE-084B-950F-829BF397DF69}" srcOrd="2" destOrd="0" parTransId="{A2AC5E16-A0B2-2D4B-BBA6-53FBE7BE033C}" sibTransId="{76390824-3C2B-8640-B911-D688FE8A20FA}"/>
    <dgm:cxn modelId="{6945E8C2-4507-47F4-A9F3-D80532C334EA}" type="presOf" srcId="{68ABEE27-0BCD-4933-8E53-27971827212C}" destId="{5188D7C1-1A90-4E17-8D16-63027BFF2517}" srcOrd="0" destOrd="0" presId="urn:microsoft.com/office/officeart/2018/5/layout/IconLeafLabelList"/>
    <dgm:cxn modelId="{AC2F23AA-D844-4FCD-8296-515154C9B451}" srcId="{53027B39-20D7-4C1F-B99C-32E71741F1E2}" destId="{B436E2FE-CBED-44BC-BE1B-804B4CC66E54}" srcOrd="1" destOrd="0" parTransId="{BD35999A-1C58-4025-87A5-50980F6319C8}" sibTransId="{FBEE296A-9DF0-48A2-B2E1-3E76DCF5B1E0}"/>
    <dgm:cxn modelId="{2809CEAB-9E5A-409F-B362-5A250F768C29}" type="presOf" srcId="{B436E2FE-CBED-44BC-BE1B-804B4CC66E54}" destId="{521304C3-FED5-4683-8E0A-A72C175FF987}" srcOrd="0" destOrd="0" presId="urn:microsoft.com/office/officeart/2018/5/layout/IconLeafLabelList"/>
    <dgm:cxn modelId="{4F19074C-9569-492F-9BCA-A2385F7B012F}" type="presParOf" srcId="{4A3D7EA5-1E6B-433A-8DC6-06E5C1A8DE8E}" destId="{5B472FAA-4059-4E85-B04A-5FD8ED195813}" srcOrd="0" destOrd="0" presId="urn:microsoft.com/office/officeart/2018/5/layout/IconLeafLabelList"/>
    <dgm:cxn modelId="{D628D7D4-1CD7-4679-9A4C-76E0C8FE5DC1}" type="presParOf" srcId="{5B472FAA-4059-4E85-B04A-5FD8ED195813}" destId="{406F6CFF-7B8A-4745-8670-E5B911B5B913}" srcOrd="0" destOrd="0" presId="urn:microsoft.com/office/officeart/2018/5/layout/IconLeafLabelList"/>
    <dgm:cxn modelId="{67A9AB1D-7E1D-4467-B406-E55CDC0B4151}" type="presParOf" srcId="{5B472FAA-4059-4E85-B04A-5FD8ED195813}" destId="{9A68FDE4-4E3D-4B25-9EC0-E99B8ED995C6}" srcOrd="1" destOrd="0" presId="urn:microsoft.com/office/officeart/2018/5/layout/IconLeafLabelList"/>
    <dgm:cxn modelId="{A3DCE8AC-854A-4B1F-81AE-E39BCD4DE09C}" type="presParOf" srcId="{5B472FAA-4059-4E85-B04A-5FD8ED195813}" destId="{58B0440F-FDBF-44AE-BC74-1D4AEF22AB1D}" srcOrd="2" destOrd="0" presId="urn:microsoft.com/office/officeart/2018/5/layout/IconLeafLabelList"/>
    <dgm:cxn modelId="{F5AED99A-82AF-4E60-8E9F-843320B4C937}" type="presParOf" srcId="{5B472FAA-4059-4E85-B04A-5FD8ED195813}" destId="{5188D7C1-1A90-4E17-8D16-63027BFF2517}" srcOrd="3" destOrd="0" presId="urn:microsoft.com/office/officeart/2018/5/layout/IconLeafLabelList"/>
    <dgm:cxn modelId="{C6B81BCD-41A7-4B8A-B844-400FA78ABE29}" type="presParOf" srcId="{4A3D7EA5-1E6B-433A-8DC6-06E5C1A8DE8E}" destId="{CB447792-A098-4C07-8B58-ADBD9F51DDAA}" srcOrd="1" destOrd="0" presId="urn:microsoft.com/office/officeart/2018/5/layout/IconLeafLabelList"/>
    <dgm:cxn modelId="{8E0AF296-FF58-47D2-BFA4-E28E31BE3D42}" type="presParOf" srcId="{4A3D7EA5-1E6B-433A-8DC6-06E5C1A8DE8E}" destId="{52B05A39-1274-4D04-9583-00A65E2F4D49}" srcOrd="2" destOrd="0" presId="urn:microsoft.com/office/officeart/2018/5/layout/IconLeafLabelList"/>
    <dgm:cxn modelId="{ABB517AD-9513-4566-8DC0-27101764F10D}" type="presParOf" srcId="{52B05A39-1274-4D04-9583-00A65E2F4D49}" destId="{2710728A-4E03-4A1C-92B2-DB431CD071D7}" srcOrd="0" destOrd="0" presId="urn:microsoft.com/office/officeart/2018/5/layout/IconLeafLabelList"/>
    <dgm:cxn modelId="{936925ED-6E3E-42B3-A847-7DB0B1CB37DA}" type="presParOf" srcId="{52B05A39-1274-4D04-9583-00A65E2F4D49}" destId="{82F981BE-EF71-4F11-AC2A-B268697A979E}" srcOrd="1" destOrd="0" presId="urn:microsoft.com/office/officeart/2018/5/layout/IconLeafLabelList"/>
    <dgm:cxn modelId="{C7FA9803-589B-42EA-9749-905EA71047FD}" type="presParOf" srcId="{52B05A39-1274-4D04-9583-00A65E2F4D49}" destId="{B0CB3486-2AB1-4FE0-A67F-4B79E1CFE9B0}" srcOrd="2" destOrd="0" presId="urn:microsoft.com/office/officeart/2018/5/layout/IconLeafLabelList"/>
    <dgm:cxn modelId="{E03BFCFC-39E7-4CFF-B6FC-B254E70242C0}" type="presParOf" srcId="{52B05A39-1274-4D04-9583-00A65E2F4D49}" destId="{521304C3-FED5-4683-8E0A-A72C175FF987}" srcOrd="3" destOrd="0" presId="urn:microsoft.com/office/officeart/2018/5/layout/IconLeafLabelList"/>
    <dgm:cxn modelId="{62C4CFEF-67DC-42F5-86DB-8C3A4216CD1A}" type="presParOf" srcId="{4A3D7EA5-1E6B-433A-8DC6-06E5C1A8DE8E}" destId="{F7003C86-587F-4A46-9DA3-F39BBE35D79E}" srcOrd="3" destOrd="0" presId="urn:microsoft.com/office/officeart/2018/5/layout/IconLeafLabelList"/>
    <dgm:cxn modelId="{6FF38FBB-249B-4264-90A1-DA86B273FE99}" type="presParOf" srcId="{4A3D7EA5-1E6B-433A-8DC6-06E5C1A8DE8E}" destId="{9529E7ED-73D2-BF42-B0F4-3AA0D41D0202}" srcOrd="4" destOrd="0" presId="urn:microsoft.com/office/officeart/2018/5/layout/IconLeafLabelList"/>
    <dgm:cxn modelId="{E805A947-5306-4F90-BBEA-46E0A4BD3F7C}" type="presParOf" srcId="{9529E7ED-73D2-BF42-B0F4-3AA0D41D0202}" destId="{BE7F87F5-C765-684C-A17D-F1E59B88EF5E}" srcOrd="0" destOrd="0" presId="urn:microsoft.com/office/officeart/2018/5/layout/IconLeafLabelList"/>
    <dgm:cxn modelId="{3C21A713-40C8-4F74-B398-C0BBB2343E45}" type="presParOf" srcId="{9529E7ED-73D2-BF42-B0F4-3AA0D41D0202}" destId="{7031F17C-80F4-EB4F-A136-F5FF0B287E4B}" srcOrd="1" destOrd="0" presId="urn:microsoft.com/office/officeart/2018/5/layout/IconLeafLabelList"/>
    <dgm:cxn modelId="{D9D2F46D-400E-45B6-8777-0AB020F76C05}" type="presParOf" srcId="{9529E7ED-73D2-BF42-B0F4-3AA0D41D0202}" destId="{D124893A-4A18-D54F-9EE5-57D66B41805A}" srcOrd="2" destOrd="0" presId="urn:microsoft.com/office/officeart/2018/5/layout/IconLeafLabelList"/>
    <dgm:cxn modelId="{7FA3AF43-295D-40D2-B8B2-4600558C93B6}" type="presParOf" srcId="{9529E7ED-73D2-BF42-B0F4-3AA0D41D0202}" destId="{21C45D51-E77A-754E-AB0B-EE6705BA5CA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D199C-E52F-430C-A32D-57426845FE63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7ADE2-5B0C-4123-B5AD-EB9934D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9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7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4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5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94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3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1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11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40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4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95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9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6C97CF-DA7E-40E3-A622-EE520353D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F8B4ED-64BE-4279-AF40-72BEB46A9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8618CD-4F6D-4916-A5F2-9C42A267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9A49B4-368D-4DCE-9086-78A33FED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034990-E018-4694-B742-CEEB9E90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80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B08EA1-2782-44A4-AE23-EC7A0F4B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4396D2-1D42-41A5-9D15-F397D8712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969075-475F-45E0-8889-CDD0CB72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D65BC1-4804-4F10-AAB7-6A7C9BF8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6BD06-F7FD-4610-9926-C3D3A4B2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58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E377B3-FEC5-4C41-81AA-75CD1495E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7919F1-B5AE-40CE-A894-8C3C200DD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F84815-AF86-434A-A61E-798FB5AB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89A74B-6EB0-4BF8-919D-2A01AD9E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AFC217-394B-4E19-8B4F-E627177D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28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AAFEF8-09CE-4EAF-8246-BEE2BE04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3C459F-FF40-46C5-9DAA-0341790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C1FB6-09BF-4A2F-9D81-E3AFEC3A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EE2035-D4C4-4DD8-A3E5-4F1AF43E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DA852C-D047-414B-B19D-1959FBF8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3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1746D2-B25B-4317-A0AA-BDC8DDE2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2A5C2D-EC40-4540-AF58-5A17328EA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D40AF9-A593-4B0F-8FDC-E80AF21C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4383FE-22AD-48B3-A838-8A89D795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9A3D3F-5574-4615-87DF-DB462DAC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63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AC719B-56D7-4A2A-9994-AEB0F84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7C9DBF-5A8C-44E0-9950-22250CD2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21AD07A-3978-4148-AFBC-62DFD41E0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805672F-69C8-477D-B592-FD3DEA85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E36DE21-FA4C-46D4-8F5A-A8010C90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A9273C-5515-44C9-AA9F-0B293FFE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29E09-AEC4-4747-B4D7-5F3C203A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5AE3DE-9BE2-48CE-B034-8BC1ECA6F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DD7239-3DF1-483E-97F0-F90F1CE0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90A817B-229A-4452-A570-53383883C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6A4B3E3-CD3F-47C1-9D13-7C674E0B8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EB9F23C-1968-4B13-A5D7-DC2B7C0F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1BF545D-75AB-448C-B359-7D083834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60A9013-B16F-43B2-A205-35A59CDC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5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6EB0E6-BA86-4D69-9A0B-0FDAA727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0FC537E-E99B-44E2-9F7E-5E921EDE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BDFB6F-0F40-4784-A3E7-50247653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E287FF-AEFB-413C-8B67-F618563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4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1AF65AE-B2B7-4F75-9C51-3BE1289B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22E61EE-4963-4C16-B9BC-F6092346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1C2FD8-D210-42F9-9E6F-AB022A19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63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31777-1DF5-437B-BA1D-A049993A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796446-ED45-4F69-876F-2BBF1F8A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B054065-2032-461B-87CC-4818C5C79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0CFAA10-01F7-402B-B592-18DE3EDD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A7B186-456C-45CE-9C0F-542F143C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4B102D-0F61-4825-A80B-E2E0AE46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43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7B910-CAE0-4638-9288-4A3E244D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4EF85A4-41AA-42FD-B1E1-9A396CA0E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915885-E3F4-4E6B-A16E-388E7A618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4EA3497-7658-4BC5-9FB8-543D4110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A11DBB6-49C4-43A7-AD53-90537B6B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6F5F37-0D52-43EF-AF8C-F617E358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63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3C4592E-7435-4DFE-B88D-89B73179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FA5DCA-C833-42AD-BE24-B7FBAEC47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BBB7A1-EC17-4F79-B915-04C2ED1D3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0C21-51EE-4A6D-81D0-84EC193A404B}" type="datetimeFigureOut">
              <a:rPr lang="en-IN" smtClean="0"/>
              <a:t>24-04-2022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F819AA-4A57-4FBD-AB35-4419A54C4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54A263-D0A0-4AC9-8590-FB93A4C32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30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19.sv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6.sv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xmlns="" id="{1F1045D7-00A1-4870-BE79-CE4BADD8492C}"/>
              </a:ext>
            </a:extLst>
          </p:cNvPr>
          <p:cNvSpPr/>
          <p:nvPr/>
        </p:nvSpPr>
        <p:spPr>
          <a:xfrm>
            <a:off x="4209803" y="4392525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xmlns="" id="{2F539A0D-AB21-46F2-9960-B92DB4B33806}"/>
              </a:ext>
            </a:extLst>
          </p:cNvPr>
          <p:cNvSpPr/>
          <p:nvPr/>
        </p:nvSpPr>
        <p:spPr>
          <a:xfrm rot="21225582">
            <a:off x="4862982" y="4976030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4" name="Subtitle 2">
            <a:extLst>
              <a:ext uri="{FF2B5EF4-FFF2-40B4-BE49-F238E27FC236}">
                <a16:creationId xmlns:a16="http://schemas.microsoft.com/office/drawing/2014/main" xmlns="" id="{D881BCD3-28BE-4F46-8120-C7DA192C2C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98397" y="1844096"/>
            <a:ext cx="3244593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4800" dirty="0">
                <a:solidFill>
                  <a:srgbClr val="9DC4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PHOENIX</a:t>
            </a:r>
          </a:p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</a:t>
            </a:r>
          </a:p>
        </p:txBody>
      </p:sp>
      <p:sp>
        <p:nvSpPr>
          <p:cNvPr id="785" name="Freeform 369">
            <a:extLst>
              <a:ext uri="{FF2B5EF4-FFF2-40B4-BE49-F238E27FC236}">
                <a16:creationId xmlns:a16="http://schemas.microsoft.com/office/drawing/2014/main" xmlns="" id="{5CC6666F-6578-4CB0-83B1-0FCFD400CABF}"/>
              </a:ext>
            </a:extLst>
          </p:cNvPr>
          <p:cNvSpPr>
            <a:spLocks/>
          </p:cNvSpPr>
          <p:nvPr/>
        </p:nvSpPr>
        <p:spPr bwMode="auto">
          <a:xfrm>
            <a:off x="3316517" y="5094478"/>
            <a:ext cx="46448" cy="21858"/>
          </a:xfrm>
          <a:custGeom>
            <a:avLst/>
            <a:gdLst>
              <a:gd name="T0" fmla="*/ 2 w 7"/>
              <a:gd name="T1" fmla="*/ 2 h 3"/>
              <a:gd name="T2" fmla="*/ 6 w 7"/>
              <a:gd name="T3" fmla="*/ 1 h 3"/>
              <a:gd name="T4" fmla="*/ 2 w 7"/>
              <a:gd name="T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3">
                <a:moveTo>
                  <a:pt x="2" y="2"/>
                </a:moveTo>
                <a:cubicBezTo>
                  <a:pt x="7" y="2"/>
                  <a:pt x="0" y="0"/>
                  <a:pt x="6" y="1"/>
                </a:cubicBezTo>
                <a:cubicBezTo>
                  <a:pt x="5" y="2"/>
                  <a:pt x="4" y="3"/>
                  <a:pt x="2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6" name="Freeform 370">
            <a:extLst>
              <a:ext uri="{FF2B5EF4-FFF2-40B4-BE49-F238E27FC236}">
                <a16:creationId xmlns:a16="http://schemas.microsoft.com/office/drawing/2014/main" xmlns="" id="{A8103FDC-7CAE-4E30-9F17-6D055CCA8635}"/>
              </a:ext>
            </a:extLst>
          </p:cNvPr>
          <p:cNvSpPr>
            <a:spLocks/>
          </p:cNvSpPr>
          <p:nvPr/>
        </p:nvSpPr>
        <p:spPr bwMode="auto">
          <a:xfrm>
            <a:off x="1119776" y="679135"/>
            <a:ext cx="4071070" cy="4423539"/>
          </a:xfrm>
          <a:custGeom>
            <a:avLst/>
            <a:gdLst>
              <a:gd name="T0" fmla="*/ 555 w 626"/>
              <a:gd name="T1" fmla="*/ 101 h 680"/>
              <a:gd name="T2" fmla="*/ 499 w 626"/>
              <a:gd name="T3" fmla="*/ 59 h 680"/>
              <a:gd name="T4" fmla="*/ 435 w 626"/>
              <a:gd name="T5" fmla="*/ 37 h 680"/>
              <a:gd name="T6" fmla="*/ 391 w 626"/>
              <a:gd name="T7" fmla="*/ 28 h 680"/>
              <a:gd name="T8" fmla="*/ 361 w 626"/>
              <a:gd name="T9" fmla="*/ 24 h 680"/>
              <a:gd name="T10" fmla="*/ 291 w 626"/>
              <a:gd name="T11" fmla="*/ 28 h 680"/>
              <a:gd name="T12" fmla="*/ 260 w 626"/>
              <a:gd name="T13" fmla="*/ 32 h 680"/>
              <a:gd name="T14" fmla="*/ 214 w 626"/>
              <a:gd name="T15" fmla="*/ 48 h 680"/>
              <a:gd name="T16" fmla="*/ 174 w 626"/>
              <a:gd name="T17" fmla="*/ 74 h 680"/>
              <a:gd name="T18" fmla="*/ 148 w 626"/>
              <a:gd name="T19" fmla="*/ 91 h 680"/>
              <a:gd name="T20" fmla="*/ 132 w 626"/>
              <a:gd name="T21" fmla="*/ 111 h 680"/>
              <a:gd name="T22" fmla="*/ 104 w 626"/>
              <a:gd name="T23" fmla="*/ 142 h 680"/>
              <a:gd name="T24" fmla="*/ 93 w 626"/>
              <a:gd name="T25" fmla="*/ 153 h 680"/>
              <a:gd name="T26" fmla="*/ 73 w 626"/>
              <a:gd name="T27" fmla="*/ 182 h 680"/>
              <a:gd name="T28" fmla="*/ 57 w 626"/>
              <a:gd name="T29" fmla="*/ 214 h 680"/>
              <a:gd name="T30" fmla="*/ 44 w 626"/>
              <a:gd name="T31" fmla="*/ 250 h 680"/>
              <a:gd name="T32" fmla="*/ 30 w 626"/>
              <a:gd name="T33" fmla="*/ 289 h 680"/>
              <a:gd name="T34" fmla="*/ 26 w 626"/>
              <a:gd name="T35" fmla="*/ 326 h 680"/>
              <a:gd name="T36" fmla="*/ 27 w 626"/>
              <a:gd name="T37" fmla="*/ 342 h 680"/>
              <a:gd name="T38" fmla="*/ 27 w 626"/>
              <a:gd name="T39" fmla="*/ 349 h 680"/>
              <a:gd name="T40" fmla="*/ 27 w 626"/>
              <a:gd name="T41" fmla="*/ 349 h 680"/>
              <a:gd name="T42" fmla="*/ 28 w 626"/>
              <a:gd name="T43" fmla="*/ 363 h 680"/>
              <a:gd name="T44" fmla="*/ 33 w 626"/>
              <a:gd name="T45" fmla="*/ 406 h 680"/>
              <a:gd name="T46" fmla="*/ 45 w 626"/>
              <a:gd name="T47" fmla="*/ 444 h 680"/>
              <a:gd name="T48" fmla="*/ 51 w 626"/>
              <a:gd name="T49" fmla="*/ 466 h 680"/>
              <a:gd name="T50" fmla="*/ 84 w 626"/>
              <a:gd name="T51" fmla="*/ 521 h 680"/>
              <a:gd name="T52" fmla="*/ 91 w 626"/>
              <a:gd name="T53" fmla="*/ 537 h 680"/>
              <a:gd name="T54" fmla="*/ 100 w 626"/>
              <a:gd name="T55" fmla="*/ 546 h 680"/>
              <a:gd name="T56" fmla="*/ 109 w 626"/>
              <a:gd name="T57" fmla="*/ 561 h 680"/>
              <a:gd name="T58" fmla="*/ 133 w 626"/>
              <a:gd name="T59" fmla="*/ 578 h 680"/>
              <a:gd name="T60" fmla="*/ 143 w 626"/>
              <a:gd name="T61" fmla="*/ 587 h 680"/>
              <a:gd name="T62" fmla="*/ 154 w 626"/>
              <a:gd name="T63" fmla="*/ 593 h 680"/>
              <a:gd name="T64" fmla="*/ 162 w 626"/>
              <a:gd name="T65" fmla="*/ 613 h 680"/>
              <a:gd name="T66" fmla="*/ 180 w 626"/>
              <a:gd name="T67" fmla="*/ 622 h 680"/>
              <a:gd name="T68" fmla="*/ 201 w 626"/>
              <a:gd name="T69" fmla="*/ 621 h 680"/>
              <a:gd name="T70" fmla="*/ 219 w 626"/>
              <a:gd name="T71" fmla="*/ 633 h 680"/>
              <a:gd name="T72" fmla="*/ 222 w 626"/>
              <a:gd name="T73" fmla="*/ 640 h 680"/>
              <a:gd name="T74" fmla="*/ 242 w 626"/>
              <a:gd name="T75" fmla="*/ 653 h 680"/>
              <a:gd name="T76" fmla="*/ 286 w 626"/>
              <a:gd name="T77" fmla="*/ 667 h 680"/>
              <a:gd name="T78" fmla="*/ 323 w 626"/>
              <a:gd name="T79" fmla="*/ 672 h 680"/>
              <a:gd name="T80" fmla="*/ 314 w 626"/>
              <a:gd name="T81" fmla="*/ 675 h 680"/>
              <a:gd name="T82" fmla="*/ 293 w 626"/>
              <a:gd name="T83" fmla="*/ 678 h 680"/>
              <a:gd name="T84" fmla="*/ 247 w 626"/>
              <a:gd name="T85" fmla="*/ 668 h 680"/>
              <a:gd name="T86" fmla="*/ 169 w 626"/>
              <a:gd name="T87" fmla="*/ 635 h 680"/>
              <a:gd name="T88" fmla="*/ 127 w 626"/>
              <a:gd name="T89" fmla="*/ 606 h 680"/>
              <a:gd name="T90" fmla="*/ 50 w 626"/>
              <a:gd name="T91" fmla="*/ 521 h 680"/>
              <a:gd name="T92" fmla="*/ 21 w 626"/>
              <a:gd name="T93" fmla="*/ 458 h 680"/>
              <a:gd name="T94" fmla="*/ 8 w 626"/>
              <a:gd name="T95" fmla="*/ 410 h 680"/>
              <a:gd name="T96" fmla="*/ 1 w 626"/>
              <a:gd name="T97" fmla="*/ 359 h 680"/>
              <a:gd name="T98" fmla="*/ 2 w 626"/>
              <a:gd name="T99" fmla="*/ 314 h 680"/>
              <a:gd name="T100" fmla="*/ 14 w 626"/>
              <a:gd name="T101" fmla="*/ 252 h 680"/>
              <a:gd name="T102" fmla="*/ 40 w 626"/>
              <a:gd name="T103" fmla="*/ 199 h 680"/>
              <a:gd name="T104" fmla="*/ 98 w 626"/>
              <a:gd name="T105" fmla="*/ 117 h 680"/>
              <a:gd name="T106" fmla="*/ 362 w 626"/>
              <a:gd name="T107" fmla="*/ 7 h 680"/>
              <a:gd name="T108" fmla="*/ 424 w 626"/>
              <a:gd name="T109" fmla="*/ 15 h 680"/>
              <a:gd name="T110" fmla="*/ 626 w 626"/>
              <a:gd name="T111" fmla="*/ 159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26" h="680">
                <a:moveTo>
                  <a:pt x="608" y="151"/>
                </a:moveTo>
                <a:cubicBezTo>
                  <a:pt x="604" y="149"/>
                  <a:pt x="601" y="146"/>
                  <a:pt x="598" y="143"/>
                </a:cubicBezTo>
                <a:cubicBezTo>
                  <a:pt x="594" y="140"/>
                  <a:pt x="592" y="136"/>
                  <a:pt x="589" y="132"/>
                </a:cubicBezTo>
                <a:cubicBezTo>
                  <a:pt x="586" y="129"/>
                  <a:pt x="583" y="125"/>
                  <a:pt x="579" y="122"/>
                </a:cubicBezTo>
                <a:cubicBezTo>
                  <a:pt x="576" y="118"/>
                  <a:pt x="572" y="116"/>
                  <a:pt x="568" y="113"/>
                </a:cubicBezTo>
                <a:cubicBezTo>
                  <a:pt x="567" y="112"/>
                  <a:pt x="572" y="111"/>
                  <a:pt x="568" y="108"/>
                </a:cubicBezTo>
                <a:cubicBezTo>
                  <a:pt x="564" y="106"/>
                  <a:pt x="559" y="104"/>
                  <a:pt x="555" y="101"/>
                </a:cubicBezTo>
                <a:cubicBezTo>
                  <a:pt x="553" y="99"/>
                  <a:pt x="551" y="98"/>
                  <a:pt x="549" y="96"/>
                </a:cubicBezTo>
                <a:cubicBezTo>
                  <a:pt x="547" y="94"/>
                  <a:pt x="545" y="92"/>
                  <a:pt x="542" y="91"/>
                </a:cubicBezTo>
                <a:cubicBezTo>
                  <a:pt x="534" y="83"/>
                  <a:pt x="525" y="75"/>
                  <a:pt x="518" y="67"/>
                </a:cubicBezTo>
                <a:cubicBezTo>
                  <a:pt x="519" y="67"/>
                  <a:pt x="519" y="67"/>
                  <a:pt x="519" y="67"/>
                </a:cubicBezTo>
                <a:cubicBezTo>
                  <a:pt x="516" y="64"/>
                  <a:pt x="510" y="65"/>
                  <a:pt x="507" y="63"/>
                </a:cubicBezTo>
                <a:cubicBezTo>
                  <a:pt x="507" y="62"/>
                  <a:pt x="508" y="62"/>
                  <a:pt x="508" y="61"/>
                </a:cubicBezTo>
                <a:cubicBezTo>
                  <a:pt x="506" y="62"/>
                  <a:pt x="501" y="58"/>
                  <a:pt x="499" y="59"/>
                </a:cubicBezTo>
                <a:cubicBezTo>
                  <a:pt x="498" y="57"/>
                  <a:pt x="499" y="56"/>
                  <a:pt x="497" y="54"/>
                </a:cubicBezTo>
                <a:cubicBezTo>
                  <a:pt x="494" y="55"/>
                  <a:pt x="494" y="55"/>
                  <a:pt x="494" y="55"/>
                </a:cubicBezTo>
                <a:cubicBezTo>
                  <a:pt x="489" y="56"/>
                  <a:pt x="486" y="54"/>
                  <a:pt x="482" y="52"/>
                </a:cubicBezTo>
                <a:cubicBezTo>
                  <a:pt x="478" y="50"/>
                  <a:pt x="475" y="47"/>
                  <a:pt x="470" y="47"/>
                </a:cubicBezTo>
                <a:cubicBezTo>
                  <a:pt x="470" y="47"/>
                  <a:pt x="471" y="46"/>
                  <a:pt x="471" y="46"/>
                </a:cubicBezTo>
                <a:cubicBezTo>
                  <a:pt x="464" y="44"/>
                  <a:pt x="456" y="43"/>
                  <a:pt x="448" y="40"/>
                </a:cubicBezTo>
                <a:cubicBezTo>
                  <a:pt x="444" y="39"/>
                  <a:pt x="439" y="38"/>
                  <a:pt x="435" y="37"/>
                </a:cubicBezTo>
                <a:cubicBezTo>
                  <a:pt x="431" y="36"/>
                  <a:pt x="427" y="35"/>
                  <a:pt x="423" y="34"/>
                </a:cubicBezTo>
                <a:cubicBezTo>
                  <a:pt x="424" y="34"/>
                  <a:pt x="425" y="32"/>
                  <a:pt x="425" y="31"/>
                </a:cubicBezTo>
                <a:cubicBezTo>
                  <a:pt x="423" y="33"/>
                  <a:pt x="418" y="33"/>
                  <a:pt x="414" y="33"/>
                </a:cubicBezTo>
                <a:cubicBezTo>
                  <a:pt x="412" y="29"/>
                  <a:pt x="406" y="33"/>
                  <a:pt x="401" y="31"/>
                </a:cubicBezTo>
                <a:cubicBezTo>
                  <a:pt x="402" y="30"/>
                  <a:pt x="402" y="30"/>
                  <a:pt x="402" y="30"/>
                </a:cubicBezTo>
                <a:cubicBezTo>
                  <a:pt x="398" y="33"/>
                  <a:pt x="397" y="28"/>
                  <a:pt x="393" y="31"/>
                </a:cubicBezTo>
                <a:cubicBezTo>
                  <a:pt x="391" y="28"/>
                  <a:pt x="391" y="28"/>
                  <a:pt x="391" y="28"/>
                </a:cubicBezTo>
                <a:cubicBezTo>
                  <a:pt x="389" y="32"/>
                  <a:pt x="386" y="25"/>
                  <a:pt x="383" y="27"/>
                </a:cubicBezTo>
                <a:cubicBezTo>
                  <a:pt x="383" y="28"/>
                  <a:pt x="383" y="28"/>
                  <a:pt x="383" y="28"/>
                </a:cubicBezTo>
                <a:cubicBezTo>
                  <a:pt x="380" y="29"/>
                  <a:pt x="379" y="27"/>
                  <a:pt x="376" y="27"/>
                </a:cubicBezTo>
                <a:cubicBezTo>
                  <a:pt x="376" y="26"/>
                  <a:pt x="376" y="26"/>
                  <a:pt x="376" y="26"/>
                </a:cubicBezTo>
                <a:cubicBezTo>
                  <a:pt x="369" y="27"/>
                  <a:pt x="366" y="24"/>
                  <a:pt x="366" y="27"/>
                </a:cubicBezTo>
                <a:cubicBezTo>
                  <a:pt x="364" y="25"/>
                  <a:pt x="372" y="27"/>
                  <a:pt x="369" y="23"/>
                </a:cubicBezTo>
                <a:cubicBezTo>
                  <a:pt x="366" y="23"/>
                  <a:pt x="363" y="23"/>
                  <a:pt x="361" y="24"/>
                </a:cubicBezTo>
                <a:cubicBezTo>
                  <a:pt x="358" y="24"/>
                  <a:pt x="355" y="24"/>
                  <a:pt x="353" y="24"/>
                </a:cubicBezTo>
                <a:cubicBezTo>
                  <a:pt x="345" y="24"/>
                  <a:pt x="345" y="24"/>
                  <a:pt x="345" y="24"/>
                </a:cubicBezTo>
                <a:cubicBezTo>
                  <a:pt x="342" y="24"/>
                  <a:pt x="340" y="25"/>
                  <a:pt x="337" y="25"/>
                </a:cubicBezTo>
                <a:cubicBezTo>
                  <a:pt x="332" y="25"/>
                  <a:pt x="326" y="25"/>
                  <a:pt x="321" y="25"/>
                </a:cubicBezTo>
                <a:cubicBezTo>
                  <a:pt x="316" y="26"/>
                  <a:pt x="311" y="26"/>
                  <a:pt x="305" y="27"/>
                </a:cubicBezTo>
                <a:cubicBezTo>
                  <a:pt x="303" y="26"/>
                  <a:pt x="301" y="26"/>
                  <a:pt x="301" y="25"/>
                </a:cubicBezTo>
                <a:cubicBezTo>
                  <a:pt x="299" y="26"/>
                  <a:pt x="293" y="26"/>
                  <a:pt x="291" y="28"/>
                </a:cubicBezTo>
                <a:cubicBezTo>
                  <a:pt x="292" y="28"/>
                  <a:pt x="290" y="27"/>
                  <a:pt x="288" y="27"/>
                </a:cubicBezTo>
                <a:cubicBezTo>
                  <a:pt x="284" y="26"/>
                  <a:pt x="285" y="31"/>
                  <a:pt x="281" y="30"/>
                </a:cubicBezTo>
                <a:cubicBezTo>
                  <a:pt x="282" y="29"/>
                  <a:pt x="282" y="28"/>
                  <a:pt x="282" y="27"/>
                </a:cubicBezTo>
                <a:cubicBezTo>
                  <a:pt x="279" y="30"/>
                  <a:pt x="274" y="31"/>
                  <a:pt x="270" y="33"/>
                </a:cubicBezTo>
                <a:cubicBezTo>
                  <a:pt x="270" y="32"/>
                  <a:pt x="271" y="31"/>
                  <a:pt x="271" y="30"/>
                </a:cubicBezTo>
                <a:cubicBezTo>
                  <a:pt x="267" y="34"/>
                  <a:pt x="263" y="32"/>
                  <a:pt x="259" y="35"/>
                </a:cubicBezTo>
                <a:cubicBezTo>
                  <a:pt x="260" y="32"/>
                  <a:pt x="260" y="32"/>
                  <a:pt x="260" y="32"/>
                </a:cubicBezTo>
                <a:cubicBezTo>
                  <a:pt x="253" y="32"/>
                  <a:pt x="259" y="37"/>
                  <a:pt x="253" y="37"/>
                </a:cubicBezTo>
                <a:cubicBezTo>
                  <a:pt x="255" y="36"/>
                  <a:pt x="254" y="35"/>
                  <a:pt x="254" y="35"/>
                </a:cubicBezTo>
                <a:cubicBezTo>
                  <a:pt x="252" y="37"/>
                  <a:pt x="249" y="38"/>
                  <a:pt x="246" y="40"/>
                </a:cubicBezTo>
                <a:cubicBezTo>
                  <a:pt x="242" y="41"/>
                  <a:pt x="239" y="42"/>
                  <a:pt x="237" y="43"/>
                </a:cubicBezTo>
                <a:cubicBezTo>
                  <a:pt x="237" y="43"/>
                  <a:pt x="237" y="43"/>
                  <a:pt x="237" y="43"/>
                </a:cubicBezTo>
                <a:cubicBezTo>
                  <a:pt x="232" y="45"/>
                  <a:pt x="226" y="46"/>
                  <a:pt x="220" y="50"/>
                </a:cubicBezTo>
                <a:cubicBezTo>
                  <a:pt x="218" y="50"/>
                  <a:pt x="219" y="45"/>
                  <a:pt x="214" y="48"/>
                </a:cubicBezTo>
                <a:cubicBezTo>
                  <a:pt x="216" y="52"/>
                  <a:pt x="205" y="54"/>
                  <a:pt x="210" y="56"/>
                </a:cubicBezTo>
                <a:cubicBezTo>
                  <a:pt x="205" y="58"/>
                  <a:pt x="197" y="60"/>
                  <a:pt x="195" y="63"/>
                </a:cubicBezTo>
                <a:cubicBezTo>
                  <a:pt x="196" y="61"/>
                  <a:pt x="191" y="60"/>
                  <a:pt x="194" y="58"/>
                </a:cubicBezTo>
                <a:cubicBezTo>
                  <a:pt x="190" y="58"/>
                  <a:pt x="190" y="58"/>
                  <a:pt x="190" y="58"/>
                </a:cubicBezTo>
                <a:cubicBezTo>
                  <a:pt x="190" y="56"/>
                  <a:pt x="194" y="56"/>
                  <a:pt x="192" y="55"/>
                </a:cubicBezTo>
                <a:cubicBezTo>
                  <a:pt x="190" y="56"/>
                  <a:pt x="185" y="61"/>
                  <a:pt x="183" y="61"/>
                </a:cubicBezTo>
                <a:cubicBezTo>
                  <a:pt x="181" y="65"/>
                  <a:pt x="180" y="70"/>
                  <a:pt x="174" y="74"/>
                </a:cubicBezTo>
                <a:cubicBezTo>
                  <a:pt x="176" y="71"/>
                  <a:pt x="171" y="72"/>
                  <a:pt x="172" y="7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7" y="82"/>
                  <a:pt x="166" y="79"/>
                  <a:pt x="164" y="81"/>
                </a:cubicBezTo>
                <a:cubicBezTo>
                  <a:pt x="165" y="82"/>
                  <a:pt x="164" y="83"/>
                  <a:pt x="164" y="84"/>
                </a:cubicBezTo>
                <a:cubicBezTo>
                  <a:pt x="163" y="84"/>
                  <a:pt x="157" y="90"/>
                  <a:pt x="154" y="88"/>
                </a:cubicBezTo>
                <a:cubicBezTo>
                  <a:pt x="153" y="87"/>
                  <a:pt x="157" y="85"/>
                  <a:pt x="154" y="85"/>
                </a:cubicBezTo>
                <a:cubicBezTo>
                  <a:pt x="151" y="88"/>
                  <a:pt x="151" y="89"/>
                  <a:pt x="148" y="91"/>
                </a:cubicBezTo>
                <a:cubicBezTo>
                  <a:pt x="148" y="91"/>
                  <a:pt x="148" y="91"/>
                  <a:pt x="148" y="91"/>
                </a:cubicBezTo>
                <a:cubicBezTo>
                  <a:pt x="146" y="92"/>
                  <a:pt x="143" y="97"/>
                  <a:pt x="146" y="96"/>
                </a:cubicBezTo>
                <a:cubicBezTo>
                  <a:pt x="148" y="95"/>
                  <a:pt x="144" y="95"/>
                  <a:pt x="147" y="94"/>
                </a:cubicBezTo>
                <a:cubicBezTo>
                  <a:pt x="147" y="97"/>
                  <a:pt x="144" y="100"/>
                  <a:pt x="141" y="103"/>
                </a:cubicBezTo>
                <a:cubicBezTo>
                  <a:pt x="141" y="102"/>
                  <a:pt x="141" y="101"/>
                  <a:pt x="141" y="100"/>
                </a:cubicBezTo>
                <a:cubicBezTo>
                  <a:pt x="138" y="105"/>
                  <a:pt x="135" y="110"/>
                  <a:pt x="131" y="114"/>
                </a:cubicBezTo>
                <a:cubicBezTo>
                  <a:pt x="132" y="116"/>
                  <a:pt x="131" y="111"/>
                  <a:pt x="132" y="111"/>
                </a:cubicBezTo>
                <a:cubicBezTo>
                  <a:pt x="128" y="112"/>
                  <a:pt x="126" y="116"/>
                  <a:pt x="124" y="119"/>
                </a:cubicBezTo>
                <a:cubicBezTo>
                  <a:pt x="122" y="122"/>
                  <a:pt x="119" y="124"/>
                  <a:pt x="116" y="126"/>
                </a:cubicBezTo>
                <a:cubicBezTo>
                  <a:pt x="117" y="125"/>
                  <a:pt x="118" y="127"/>
                  <a:pt x="118" y="127"/>
                </a:cubicBezTo>
                <a:cubicBezTo>
                  <a:pt x="115" y="129"/>
                  <a:pt x="114" y="127"/>
                  <a:pt x="113" y="129"/>
                </a:cubicBezTo>
                <a:cubicBezTo>
                  <a:pt x="111" y="129"/>
                  <a:pt x="111" y="132"/>
                  <a:pt x="109" y="134"/>
                </a:cubicBezTo>
                <a:cubicBezTo>
                  <a:pt x="109" y="136"/>
                  <a:pt x="109" y="134"/>
                  <a:pt x="110" y="132"/>
                </a:cubicBezTo>
                <a:cubicBezTo>
                  <a:pt x="109" y="134"/>
                  <a:pt x="107" y="138"/>
                  <a:pt x="104" y="142"/>
                </a:cubicBezTo>
                <a:cubicBezTo>
                  <a:pt x="103" y="143"/>
                  <a:pt x="101" y="145"/>
                  <a:pt x="100" y="147"/>
                </a:cubicBezTo>
                <a:cubicBezTo>
                  <a:pt x="98" y="149"/>
                  <a:pt x="96" y="151"/>
                  <a:pt x="95" y="152"/>
                </a:cubicBezTo>
                <a:cubicBezTo>
                  <a:pt x="96" y="152"/>
                  <a:pt x="95" y="158"/>
                  <a:pt x="93" y="159"/>
                </a:cubicBezTo>
                <a:cubicBezTo>
                  <a:pt x="92" y="157"/>
                  <a:pt x="92" y="157"/>
                  <a:pt x="92" y="157"/>
                </a:cubicBezTo>
                <a:cubicBezTo>
                  <a:pt x="90" y="158"/>
                  <a:pt x="89" y="162"/>
                  <a:pt x="87" y="161"/>
                </a:cubicBezTo>
                <a:cubicBezTo>
                  <a:pt x="87" y="164"/>
                  <a:pt x="89" y="160"/>
                  <a:pt x="90" y="157"/>
                </a:cubicBezTo>
                <a:cubicBezTo>
                  <a:pt x="92" y="154"/>
                  <a:pt x="93" y="151"/>
                  <a:pt x="93" y="153"/>
                </a:cubicBezTo>
                <a:cubicBezTo>
                  <a:pt x="90" y="153"/>
                  <a:pt x="91" y="161"/>
                  <a:pt x="89" y="159"/>
                </a:cubicBezTo>
                <a:cubicBezTo>
                  <a:pt x="87" y="161"/>
                  <a:pt x="87" y="166"/>
                  <a:pt x="84" y="167"/>
                </a:cubicBezTo>
                <a:cubicBezTo>
                  <a:pt x="84" y="167"/>
                  <a:pt x="83" y="163"/>
                  <a:pt x="81" y="166"/>
                </a:cubicBezTo>
                <a:cubicBezTo>
                  <a:pt x="79" y="170"/>
                  <a:pt x="81" y="167"/>
                  <a:pt x="79" y="171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1" y="175"/>
                  <a:pt x="76" y="178"/>
                  <a:pt x="79" y="177"/>
                </a:cubicBezTo>
                <a:cubicBezTo>
                  <a:pt x="77" y="177"/>
                  <a:pt x="76" y="184"/>
                  <a:pt x="73" y="182"/>
                </a:cubicBezTo>
                <a:cubicBezTo>
                  <a:pt x="71" y="180"/>
                  <a:pt x="71" y="180"/>
                  <a:pt x="71" y="180"/>
                </a:cubicBezTo>
                <a:cubicBezTo>
                  <a:pt x="70" y="182"/>
                  <a:pt x="72" y="184"/>
                  <a:pt x="72" y="186"/>
                </a:cubicBezTo>
                <a:cubicBezTo>
                  <a:pt x="72" y="187"/>
                  <a:pt x="71" y="187"/>
                  <a:pt x="71" y="186"/>
                </a:cubicBezTo>
                <a:cubicBezTo>
                  <a:pt x="74" y="189"/>
                  <a:pt x="68" y="191"/>
                  <a:pt x="69" y="195"/>
                </a:cubicBezTo>
                <a:cubicBezTo>
                  <a:pt x="66" y="198"/>
                  <a:pt x="64" y="205"/>
                  <a:pt x="60" y="206"/>
                </a:cubicBezTo>
                <a:cubicBezTo>
                  <a:pt x="60" y="209"/>
                  <a:pt x="60" y="213"/>
                  <a:pt x="57" y="216"/>
                </a:cubicBezTo>
                <a:cubicBezTo>
                  <a:pt x="57" y="215"/>
                  <a:pt x="58" y="214"/>
                  <a:pt x="57" y="214"/>
                </a:cubicBezTo>
                <a:cubicBezTo>
                  <a:pt x="55" y="215"/>
                  <a:pt x="55" y="216"/>
                  <a:pt x="55" y="219"/>
                </a:cubicBezTo>
                <a:cubicBezTo>
                  <a:pt x="55" y="218"/>
                  <a:pt x="51" y="222"/>
                  <a:pt x="48" y="224"/>
                </a:cubicBezTo>
                <a:cubicBezTo>
                  <a:pt x="48" y="228"/>
                  <a:pt x="51" y="228"/>
                  <a:pt x="52" y="229"/>
                </a:cubicBezTo>
                <a:cubicBezTo>
                  <a:pt x="47" y="230"/>
                  <a:pt x="51" y="239"/>
                  <a:pt x="46" y="241"/>
                </a:cubicBezTo>
                <a:cubicBezTo>
                  <a:pt x="46" y="240"/>
                  <a:pt x="46" y="236"/>
                  <a:pt x="44" y="238"/>
                </a:cubicBezTo>
                <a:cubicBezTo>
                  <a:pt x="38" y="240"/>
                  <a:pt x="44" y="245"/>
                  <a:pt x="41" y="250"/>
                </a:cubicBezTo>
                <a:cubicBezTo>
                  <a:pt x="44" y="250"/>
                  <a:pt x="44" y="250"/>
                  <a:pt x="44" y="250"/>
                </a:cubicBezTo>
                <a:cubicBezTo>
                  <a:pt x="42" y="251"/>
                  <a:pt x="44" y="257"/>
                  <a:pt x="41" y="256"/>
                </a:cubicBezTo>
                <a:cubicBezTo>
                  <a:pt x="42" y="258"/>
                  <a:pt x="38" y="261"/>
                  <a:pt x="41" y="262"/>
                </a:cubicBezTo>
                <a:cubicBezTo>
                  <a:pt x="36" y="269"/>
                  <a:pt x="38" y="282"/>
                  <a:pt x="31" y="286"/>
                </a:cubicBezTo>
                <a:cubicBezTo>
                  <a:pt x="31" y="287"/>
                  <a:pt x="30" y="290"/>
                  <a:pt x="32" y="290"/>
                </a:cubicBezTo>
                <a:cubicBezTo>
                  <a:pt x="34" y="288"/>
                  <a:pt x="31" y="287"/>
                  <a:pt x="33" y="286"/>
                </a:cubicBezTo>
                <a:cubicBezTo>
                  <a:pt x="33" y="287"/>
                  <a:pt x="33" y="288"/>
                  <a:pt x="34" y="288"/>
                </a:cubicBezTo>
                <a:cubicBezTo>
                  <a:pt x="33" y="290"/>
                  <a:pt x="32" y="292"/>
                  <a:pt x="30" y="289"/>
                </a:cubicBezTo>
                <a:cubicBezTo>
                  <a:pt x="27" y="295"/>
                  <a:pt x="34" y="296"/>
                  <a:pt x="32" y="304"/>
                </a:cubicBezTo>
                <a:cubicBezTo>
                  <a:pt x="30" y="303"/>
                  <a:pt x="30" y="304"/>
                  <a:pt x="30" y="306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1" y="315"/>
                  <a:pt x="28" y="313"/>
                  <a:pt x="26" y="312"/>
                </a:cubicBezTo>
                <a:cubicBezTo>
                  <a:pt x="26" y="315"/>
                  <a:pt x="25" y="318"/>
                  <a:pt x="27" y="320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26" y="320"/>
                  <a:pt x="25" y="325"/>
                  <a:pt x="26" y="326"/>
                </a:cubicBezTo>
                <a:cubicBezTo>
                  <a:pt x="25" y="325"/>
                  <a:pt x="25" y="325"/>
                  <a:pt x="25" y="325"/>
                </a:cubicBezTo>
                <a:cubicBezTo>
                  <a:pt x="24" y="325"/>
                  <a:pt x="24" y="328"/>
                  <a:pt x="25" y="330"/>
                </a:cubicBezTo>
                <a:cubicBezTo>
                  <a:pt x="26" y="329"/>
                  <a:pt x="27" y="326"/>
                  <a:pt x="28" y="325"/>
                </a:cubicBezTo>
                <a:cubicBezTo>
                  <a:pt x="29" y="326"/>
                  <a:pt x="28" y="328"/>
                  <a:pt x="29" y="330"/>
                </a:cubicBezTo>
                <a:cubicBezTo>
                  <a:pt x="27" y="329"/>
                  <a:pt x="27" y="334"/>
                  <a:pt x="27" y="336"/>
                </a:cubicBezTo>
                <a:cubicBezTo>
                  <a:pt x="26" y="338"/>
                  <a:pt x="29" y="339"/>
                  <a:pt x="29" y="340"/>
                </a:cubicBezTo>
                <a:cubicBezTo>
                  <a:pt x="28" y="340"/>
                  <a:pt x="29" y="344"/>
                  <a:pt x="27" y="342"/>
                </a:cubicBezTo>
                <a:cubicBezTo>
                  <a:pt x="27" y="341"/>
                  <a:pt x="28" y="340"/>
                  <a:pt x="27" y="338"/>
                </a:cubicBezTo>
                <a:cubicBezTo>
                  <a:pt x="26" y="340"/>
                  <a:pt x="24" y="340"/>
                  <a:pt x="26" y="343"/>
                </a:cubicBezTo>
                <a:cubicBezTo>
                  <a:pt x="27" y="346"/>
                  <a:pt x="30" y="343"/>
                  <a:pt x="29" y="347"/>
                </a:cubicBezTo>
                <a:cubicBezTo>
                  <a:pt x="28" y="346"/>
                  <a:pt x="27" y="346"/>
                  <a:pt x="26" y="345"/>
                </a:cubicBezTo>
                <a:cubicBezTo>
                  <a:pt x="25" y="349"/>
                  <a:pt x="25" y="349"/>
                  <a:pt x="25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6" y="349"/>
                </a:cubicBezTo>
                <a:cubicBezTo>
                  <a:pt x="26" y="349"/>
                  <a:pt x="26" y="349"/>
                  <a:pt x="26" y="350"/>
                </a:cubicBezTo>
                <a:cubicBezTo>
                  <a:pt x="28" y="351"/>
                  <a:pt x="27" y="356"/>
                  <a:pt x="30" y="357"/>
                </a:cubicBezTo>
                <a:cubicBezTo>
                  <a:pt x="30" y="359"/>
                  <a:pt x="28" y="362"/>
                  <a:pt x="28" y="364"/>
                </a:cubicBezTo>
                <a:cubicBezTo>
                  <a:pt x="28" y="363"/>
                  <a:pt x="28" y="363"/>
                  <a:pt x="28" y="363"/>
                </a:cubicBezTo>
                <a:cubicBezTo>
                  <a:pt x="26" y="366"/>
                  <a:pt x="28" y="369"/>
                  <a:pt x="29" y="371"/>
                </a:cubicBezTo>
                <a:cubicBezTo>
                  <a:pt x="29" y="371"/>
                  <a:pt x="29" y="371"/>
                  <a:pt x="29" y="371"/>
                </a:cubicBezTo>
                <a:cubicBezTo>
                  <a:pt x="29" y="373"/>
                  <a:pt x="29" y="376"/>
                  <a:pt x="31" y="378"/>
                </a:cubicBezTo>
                <a:cubicBezTo>
                  <a:pt x="29" y="381"/>
                  <a:pt x="23" y="379"/>
                  <a:pt x="26" y="383"/>
                </a:cubicBezTo>
                <a:cubicBezTo>
                  <a:pt x="26" y="387"/>
                  <a:pt x="30" y="388"/>
                  <a:pt x="32" y="387"/>
                </a:cubicBezTo>
                <a:cubicBezTo>
                  <a:pt x="31" y="390"/>
                  <a:pt x="32" y="393"/>
                  <a:pt x="33" y="396"/>
                </a:cubicBezTo>
                <a:cubicBezTo>
                  <a:pt x="34" y="400"/>
                  <a:pt x="34" y="403"/>
                  <a:pt x="33" y="406"/>
                </a:cubicBezTo>
                <a:cubicBezTo>
                  <a:pt x="34" y="407"/>
                  <a:pt x="35" y="406"/>
                  <a:pt x="35" y="408"/>
                </a:cubicBezTo>
                <a:cubicBezTo>
                  <a:pt x="36" y="413"/>
                  <a:pt x="38" y="417"/>
                  <a:pt x="39" y="422"/>
                </a:cubicBezTo>
                <a:cubicBezTo>
                  <a:pt x="40" y="426"/>
                  <a:pt x="41" y="431"/>
                  <a:pt x="40" y="435"/>
                </a:cubicBezTo>
                <a:cubicBezTo>
                  <a:pt x="38" y="432"/>
                  <a:pt x="38" y="435"/>
                  <a:pt x="37" y="436"/>
                </a:cubicBezTo>
                <a:cubicBezTo>
                  <a:pt x="39" y="437"/>
                  <a:pt x="36" y="439"/>
                  <a:pt x="39" y="439"/>
                </a:cubicBezTo>
                <a:cubicBezTo>
                  <a:pt x="41" y="438"/>
                  <a:pt x="42" y="438"/>
                  <a:pt x="42" y="435"/>
                </a:cubicBezTo>
                <a:cubicBezTo>
                  <a:pt x="43" y="438"/>
                  <a:pt x="44" y="441"/>
                  <a:pt x="45" y="444"/>
                </a:cubicBezTo>
                <a:cubicBezTo>
                  <a:pt x="46" y="447"/>
                  <a:pt x="47" y="450"/>
                  <a:pt x="46" y="452"/>
                </a:cubicBezTo>
                <a:cubicBezTo>
                  <a:pt x="47" y="450"/>
                  <a:pt x="47" y="451"/>
                  <a:pt x="48" y="452"/>
                </a:cubicBezTo>
                <a:cubicBezTo>
                  <a:pt x="45" y="452"/>
                  <a:pt x="46" y="456"/>
                  <a:pt x="48" y="459"/>
                </a:cubicBezTo>
                <a:cubicBezTo>
                  <a:pt x="50" y="459"/>
                  <a:pt x="50" y="459"/>
                  <a:pt x="50" y="459"/>
                </a:cubicBezTo>
                <a:cubicBezTo>
                  <a:pt x="49" y="461"/>
                  <a:pt x="49" y="461"/>
                  <a:pt x="49" y="461"/>
                </a:cubicBezTo>
                <a:cubicBezTo>
                  <a:pt x="50" y="462"/>
                  <a:pt x="53" y="461"/>
                  <a:pt x="53" y="465"/>
                </a:cubicBezTo>
                <a:cubicBezTo>
                  <a:pt x="52" y="465"/>
                  <a:pt x="52" y="465"/>
                  <a:pt x="51" y="466"/>
                </a:cubicBezTo>
                <a:cubicBezTo>
                  <a:pt x="54" y="469"/>
                  <a:pt x="58" y="472"/>
                  <a:pt x="58" y="475"/>
                </a:cubicBezTo>
                <a:cubicBezTo>
                  <a:pt x="57" y="479"/>
                  <a:pt x="57" y="479"/>
                  <a:pt x="57" y="479"/>
                </a:cubicBezTo>
                <a:cubicBezTo>
                  <a:pt x="58" y="480"/>
                  <a:pt x="60" y="482"/>
                  <a:pt x="60" y="479"/>
                </a:cubicBezTo>
                <a:cubicBezTo>
                  <a:pt x="61" y="485"/>
                  <a:pt x="62" y="489"/>
                  <a:pt x="61" y="492"/>
                </a:cubicBezTo>
                <a:cubicBezTo>
                  <a:pt x="63" y="493"/>
                  <a:pt x="66" y="495"/>
                  <a:pt x="68" y="498"/>
                </a:cubicBezTo>
                <a:cubicBezTo>
                  <a:pt x="70" y="500"/>
                  <a:pt x="72" y="502"/>
                  <a:pt x="74" y="505"/>
                </a:cubicBezTo>
                <a:cubicBezTo>
                  <a:pt x="78" y="510"/>
                  <a:pt x="81" y="516"/>
                  <a:pt x="84" y="521"/>
                </a:cubicBezTo>
                <a:cubicBezTo>
                  <a:pt x="83" y="521"/>
                  <a:pt x="83" y="521"/>
                  <a:pt x="83" y="521"/>
                </a:cubicBezTo>
                <a:cubicBezTo>
                  <a:pt x="84" y="525"/>
                  <a:pt x="86" y="521"/>
                  <a:pt x="86" y="524"/>
                </a:cubicBezTo>
                <a:cubicBezTo>
                  <a:pt x="85" y="524"/>
                  <a:pt x="85" y="527"/>
                  <a:pt x="82" y="526"/>
                </a:cubicBezTo>
                <a:cubicBezTo>
                  <a:pt x="84" y="531"/>
                  <a:pt x="88" y="530"/>
                  <a:pt x="90" y="532"/>
                </a:cubicBezTo>
                <a:cubicBezTo>
                  <a:pt x="92" y="531"/>
                  <a:pt x="88" y="530"/>
                  <a:pt x="90" y="530"/>
                </a:cubicBezTo>
                <a:cubicBezTo>
                  <a:pt x="91" y="530"/>
                  <a:pt x="92" y="535"/>
                  <a:pt x="95" y="534"/>
                </a:cubicBezTo>
                <a:cubicBezTo>
                  <a:pt x="95" y="536"/>
                  <a:pt x="93" y="536"/>
                  <a:pt x="91" y="537"/>
                </a:cubicBezTo>
                <a:cubicBezTo>
                  <a:pt x="94" y="538"/>
                  <a:pt x="94" y="538"/>
                  <a:pt x="94" y="538"/>
                </a:cubicBezTo>
                <a:cubicBezTo>
                  <a:pt x="94" y="540"/>
                  <a:pt x="92" y="540"/>
                  <a:pt x="89" y="539"/>
                </a:cubicBezTo>
                <a:cubicBezTo>
                  <a:pt x="87" y="538"/>
                  <a:pt x="84" y="538"/>
                  <a:pt x="84" y="541"/>
                </a:cubicBezTo>
                <a:cubicBezTo>
                  <a:pt x="86" y="542"/>
                  <a:pt x="86" y="542"/>
                  <a:pt x="86" y="542"/>
                </a:cubicBezTo>
                <a:cubicBezTo>
                  <a:pt x="85" y="546"/>
                  <a:pt x="79" y="539"/>
                  <a:pt x="82" y="545"/>
                </a:cubicBezTo>
                <a:cubicBezTo>
                  <a:pt x="85" y="546"/>
                  <a:pt x="90" y="546"/>
                  <a:pt x="89" y="543"/>
                </a:cubicBezTo>
                <a:cubicBezTo>
                  <a:pt x="93" y="547"/>
                  <a:pt x="96" y="541"/>
                  <a:pt x="100" y="546"/>
                </a:cubicBezTo>
                <a:cubicBezTo>
                  <a:pt x="100" y="548"/>
                  <a:pt x="96" y="542"/>
                  <a:pt x="95" y="545"/>
                </a:cubicBezTo>
                <a:cubicBezTo>
                  <a:pt x="95" y="548"/>
                  <a:pt x="100" y="549"/>
                  <a:pt x="101" y="551"/>
                </a:cubicBezTo>
                <a:cubicBezTo>
                  <a:pt x="100" y="548"/>
                  <a:pt x="104" y="548"/>
                  <a:pt x="105" y="549"/>
                </a:cubicBezTo>
                <a:cubicBezTo>
                  <a:pt x="106" y="553"/>
                  <a:pt x="102" y="550"/>
                  <a:pt x="105" y="553"/>
                </a:cubicBezTo>
                <a:cubicBezTo>
                  <a:pt x="106" y="553"/>
                  <a:pt x="110" y="555"/>
                  <a:pt x="109" y="552"/>
                </a:cubicBezTo>
                <a:cubicBezTo>
                  <a:pt x="112" y="550"/>
                  <a:pt x="111" y="556"/>
                  <a:pt x="115" y="556"/>
                </a:cubicBezTo>
                <a:cubicBezTo>
                  <a:pt x="114" y="559"/>
                  <a:pt x="107" y="556"/>
                  <a:pt x="109" y="561"/>
                </a:cubicBezTo>
                <a:cubicBezTo>
                  <a:pt x="111" y="559"/>
                  <a:pt x="116" y="563"/>
                  <a:pt x="117" y="559"/>
                </a:cubicBezTo>
                <a:cubicBezTo>
                  <a:pt x="118" y="560"/>
                  <a:pt x="116" y="562"/>
                  <a:pt x="114" y="562"/>
                </a:cubicBezTo>
                <a:cubicBezTo>
                  <a:pt x="115" y="565"/>
                  <a:pt x="122" y="564"/>
                  <a:pt x="119" y="568"/>
                </a:cubicBezTo>
                <a:cubicBezTo>
                  <a:pt x="122" y="567"/>
                  <a:pt x="122" y="567"/>
                  <a:pt x="122" y="567"/>
                </a:cubicBezTo>
                <a:cubicBezTo>
                  <a:pt x="122" y="568"/>
                  <a:pt x="122" y="569"/>
                  <a:pt x="122" y="571"/>
                </a:cubicBezTo>
                <a:cubicBezTo>
                  <a:pt x="124" y="573"/>
                  <a:pt x="130" y="574"/>
                  <a:pt x="128" y="577"/>
                </a:cubicBezTo>
                <a:cubicBezTo>
                  <a:pt x="128" y="577"/>
                  <a:pt x="132" y="581"/>
                  <a:pt x="133" y="578"/>
                </a:cubicBezTo>
                <a:cubicBezTo>
                  <a:pt x="131" y="574"/>
                  <a:pt x="128" y="576"/>
                  <a:pt x="129" y="572"/>
                </a:cubicBezTo>
                <a:cubicBezTo>
                  <a:pt x="129" y="576"/>
                  <a:pt x="133" y="575"/>
                  <a:pt x="135" y="576"/>
                </a:cubicBezTo>
                <a:cubicBezTo>
                  <a:pt x="135" y="577"/>
                  <a:pt x="135" y="577"/>
                  <a:pt x="135" y="577"/>
                </a:cubicBezTo>
                <a:cubicBezTo>
                  <a:pt x="136" y="578"/>
                  <a:pt x="138" y="580"/>
                  <a:pt x="139" y="579"/>
                </a:cubicBezTo>
                <a:cubicBezTo>
                  <a:pt x="138" y="579"/>
                  <a:pt x="138" y="580"/>
                  <a:pt x="138" y="581"/>
                </a:cubicBezTo>
                <a:cubicBezTo>
                  <a:pt x="141" y="580"/>
                  <a:pt x="141" y="580"/>
                  <a:pt x="141" y="580"/>
                </a:cubicBezTo>
                <a:cubicBezTo>
                  <a:pt x="145" y="583"/>
                  <a:pt x="139" y="584"/>
                  <a:pt x="143" y="587"/>
                </a:cubicBezTo>
                <a:cubicBezTo>
                  <a:pt x="139" y="586"/>
                  <a:pt x="139" y="586"/>
                  <a:pt x="139" y="586"/>
                </a:cubicBezTo>
                <a:cubicBezTo>
                  <a:pt x="140" y="586"/>
                  <a:pt x="140" y="588"/>
                  <a:pt x="142" y="589"/>
                </a:cubicBezTo>
                <a:cubicBezTo>
                  <a:pt x="144" y="588"/>
                  <a:pt x="147" y="588"/>
                  <a:pt x="148" y="587"/>
                </a:cubicBezTo>
                <a:cubicBezTo>
                  <a:pt x="151" y="588"/>
                  <a:pt x="148" y="589"/>
                  <a:pt x="151" y="589"/>
                </a:cubicBezTo>
                <a:cubicBezTo>
                  <a:pt x="147" y="589"/>
                  <a:pt x="147" y="589"/>
                  <a:pt x="147" y="589"/>
                </a:cubicBezTo>
                <a:cubicBezTo>
                  <a:pt x="146" y="589"/>
                  <a:pt x="147" y="593"/>
                  <a:pt x="149" y="595"/>
                </a:cubicBezTo>
                <a:cubicBezTo>
                  <a:pt x="152" y="596"/>
                  <a:pt x="156" y="596"/>
                  <a:pt x="154" y="593"/>
                </a:cubicBezTo>
                <a:cubicBezTo>
                  <a:pt x="155" y="594"/>
                  <a:pt x="157" y="596"/>
                  <a:pt x="155" y="597"/>
                </a:cubicBezTo>
                <a:cubicBezTo>
                  <a:pt x="158" y="599"/>
                  <a:pt x="156" y="595"/>
                  <a:pt x="159" y="596"/>
                </a:cubicBezTo>
                <a:cubicBezTo>
                  <a:pt x="159" y="598"/>
                  <a:pt x="162" y="602"/>
                  <a:pt x="163" y="605"/>
                </a:cubicBezTo>
                <a:cubicBezTo>
                  <a:pt x="158" y="606"/>
                  <a:pt x="158" y="606"/>
                  <a:pt x="158" y="606"/>
                </a:cubicBezTo>
                <a:cubicBezTo>
                  <a:pt x="160" y="607"/>
                  <a:pt x="160" y="607"/>
                  <a:pt x="160" y="607"/>
                </a:cubicBezTo>
                <a:cubicBezTo>
                  <a:pt x="156" y="608"/>
                  <a:pt x="160" y="610"/>
                  <a:pt x="157" y="611"/>
                </a:cubicBezTo>
                <a:cubicBezTo>
                  <a:pt x="158" y="612"/>
                  <a:pt x="160" y="613"/>
                  <a:pt x="162" y="613"/>
                </a:cubicBezTo>
                <a:cubicBezTo>
                  <a:pt x="161" y="607"/>
                  <a:pt x="170" y="611"/>
                  <a:pt x="171" y="607"/>
                </a:cubicBezTo>
                <a:cubicBezTo>
                  <a:pt x="177" y="609"/>
                  <a:pt x="169" y="618"/>
                  <a:pt x="178" y="616"/>
                </a:cubicBezTo>
                <a:cubicBezTo>
                  <a:pt x="178" y="614"/>
                  <a:pt x="182" y="613"/>
                  <a:pt x="178" y="612"/>
                </a:cubicBezTo>
                <a:cubicBezTo>
                  <a:pt x="182" y="615"/>
                  <a:pt x="183" y="610"/>
                  <a:pt x="186" y="614"/>
                </a:cubicBezTo>
                <a:cubicBezTo>
                  <a:pt x="182" y="614"/>
                  <a:pt x="187" y="619"/>
                  <a:pt x="181" y="619"/>
                </a:cubicBezTo>
                <a:cubicBezTo>
                  <a:pt x="182" y="618"/>
                  <a:pt x="179" y="617"/>
                  <a:pt x="179" y="617"/>
                </a:cubicBezTo>
                <a:cubicBezTo>
                  <a:pt x="179" y="619"/>
                  <a:pt x="176" y="620"/>
                  <a:pt x="180" y="622"/>
                </a:cubicBezTo>
                <a:cubicBezTo>
                  <a:pt x="182" y="623"/>
                  <a:pt x="185" y="625"/>
                  <a:pt x="186" y="623"/>
                </a:cubicBezTo>
                <a:cubicBezTo>
                  <a:pt x="187" y="621"/>
                  <a:pt x="182" y="621"/>
                  <a:pt x="185" y="620"/>
                </a:cubicBezTo>
                <a:cubicBezTo>
                  <a:pt x="190" y="621"/>
                  <a:pt x="189" y="625"/>
                  <a:pt x="193" y="622"/>
                </a:cubicBezTo>
                <a:cubicBezTo>
                  <a:pt x="190" y="621"/>
                  <a:pt x="190" y="619"/>
                  <a:pt x="191" y="617"/>
                </a:cubicBezTo>
                <a:cubicBezTo>
                  <a:pt x="195" y="618"/>
                  <a:pt x="195" y="618"/>
                  <a:pt x="195" y="618"/>
                </a:cubicBezTo>
                <a:cubicBezTo>
                  <a:pt x="194" y="619"/>
                  <a:pt x="194" y="619"/>
                  <a:pt x="194" y="619"/>
                </a:cubicBezTo>
                <a:cubicBezTo>
                  <a:pt x="198" y="623"/>
                  <a:pt x="196" y="618"/>
                  <a:pt x="201" y="621"/>
                </a:cubicBezTo>
                <a:cubicBezTo>
                  <a:pt x="202" y="625"/>
                  <a:pt x="202" y="625"/>
                  <a:pt x="202" y="625"/>
                </a:cubicBezTo>
                <a:cubicBezTo>
                  <a:pt x="200" y="626"/>
                  <a:pt x="195" y="620"/>
                  <a:pt x="194" y="624"/>
                </a:cubicBezTo>
                <a:cubicBezTo>
                  <a:pt x="197" y="626"/>
                  <a:pt x="200" y="625"/>
                  <a:pt x="202" y="627"/>
                </a:cubicBezTo>
                <a:cubicBezTo>
                  <a:pt x="201" y="627"/>
                  <a:pt x="200" y="627"/>
                  <a:pt x="199" y="627"/>
                </a:cubicBezTo>
                <a:cubicBezTo>
                  <a:pt x="201" y="627"/>
                  <a:pt x="199" y="633"/>
                  <a:pt x="206" y="633"/>
                </a:cubicBezTo>
                <a:cubicBezTo>
                  <a:pt x="209" y="633"/>
                  <a:pt x="207" y="632"/>
                  <a:pt x="208" y="630"/>
                </a:cubicBezTo>
                <a:cubicBezTo>
                  <a:pt x="213" y="632"/>
                  <a:pt x="216" y="631"/>
                  <a:pt x="219" y="633"/>
                </a:cubicBezTo>
                <a:cubicBezTo>
                  <a:pt x="217" y="636"/>
                  <a:pt x="226" y="636"/>
                  <a:pt x="220" y="637"/>
                </a:cubicBezTo>
                <a:cubicBezTo>
                  <a:pt x="219" y="635"/>
                  <a:pt x="211" y="631"/>
                  <a:pt x="208" y="633"/>
                </a:cubicBezTo>
                <a:cubicBezTo>
                  <a:pt x="208" y="638"/>
                  <a:pt x="204" y="631"/>
                  <a:pt x="201" y="633"/>
                </a:cubicBezTo>
                <a:cubicBezTo>
                  <a:pt x="205" y="636"/>
                  <a:pt x="203" y="639"/>
                  <a:pt x="203" y="642"/>
                </a:cubicBezTo>
                <a:cubicBezTo>
                  <a:pt x="204" y="642"/>
                  <a:pt x="206" y="642"/>
                  <a:pt x="207" y="642"/>
                </a:cubicBezTo>
                <a:cubicBezTo>
                  <a:pt x="208" y="640"/>
                  <a:pt x="207" y="639"/>
                  <a:pt x="208" y="637"/>
                </a:cubicBezTo>
                <a:cubicBezTo>
                  <a:pt x="213" y="640"/>
                  <a:pt x="218" y="641"/>
                  <a:pt x="222" y="640"/>
                </a:cubicBezTo>
                <a:cubicBezTo>
                  <a:pt x="223" y="642"/>
                  <a:pt x="221" y="644"/>
                  <a:pt x="219" y="643"/>
                </a:cubicBezTo>
                <a:cubicBezTo>
                  <a:pt x="226" y="645"/>
                  <a:pt x="232" y="648"/>
                  <a:pt x="238" y="651"/>
                </a:cubicBezTo>
                <a:cubicBezTo>
                  <a:pt x="235" y="646"/>
                  <a:pt x="245" y="652"/>
                  <a:pt x="243" y="648"/>
                </a:cubicBezTo>
                <a:cubicBezTo>
                  <a:pt x="240" y="646"/>
                  <a:pt x="239" y="643"/>
                  <a:pt x="241" y="642"/>
                </a:cubicBezTo>
                <a:cubicBezTo>
                  <a:pt x="243" y="643"/>
                  <a:pt x="240" y="643"/>
                  <a:pt x="241" y="644"/>
                </a:cubicBezTo>
                <a:cubicBezTo>
                  <a:pt x="244" y="643"/>
                  <a:pt x="244" y="649"/>
                  <a:pt x="247" y="647"/>
                </a:cubicBezTo>
                <a:cubicBezTo>
                  <a:pt x="241" y="646"/>
                  <a:pt x="244" y="651"/>
                  <a:pt x="242" y="653"/>
                </a:cubicBezTo>
                <a:cubicBezTo>
                  <a:pt x="247" y="653"/>
                  <a:pt x="242" y="655"/>
                  <a:pt x="246" y="657"/>
                </a:cubicBezTo>
                <a:cubicBezTo>
                  <a:pt x="250" y="656"/>
                  <a:pt x="256" y="656"/>
                  <a:pt x="261" y="657"/>
                </a:cubicBezTo>
                <a:cubicBezTo>
                  <a:pt x="263" y="659"/>
                  <a:pt x="267" y="660"/>
                  <a:pt x="271" y="661"/>
                </a:cubicBezTo>
                <a:cubicBezTo>
                  <a:pt x="275" y="661"/>
                  <a:pt x="278" y="661"/>
                  <a:pt x="281" y="662"/>
                </a:cubicBezTo>
                <a:cubicBezTo>
                  <a:pt x="283" y="664"/>
                  <a:pt x="281" y="667"/>
                  <a:pt x="284" y="668"/>
                </a:cubicBezTo>
                <a:cubicBezTo>
                  <a:pt x="288" y="669"/>
                  <a:pt x="282" y="664"/>
                  <a:pt x="287" y="666"/>
                </a:cubicBezTo>
                <a:cubicBezTo>
                  <a:pt x="286" y="667"/>
                  <a:pt x="286" y="667"/>
                  <a:pt x="286" y="667"/>
                </a:cubicBezTo>
                <a:cubicBezTo>
                  <a:pt x="288" y="666"/>
                  <a:pt x="296" y="671"/>
                  <a:pt x="298" y="666"/>
                </a:cubicBezTo>
                <a:cubicBezTo>
                  <a:pt x="296" y="670"/>
                  <a:pt x="296" y="670"/>
                  <a:pt x="296" y="670"/>
                </a:cubicBezTo>
                <a:cubicBezTo>
                  <a:pt x="297" y="670"/>
                  <a:pt x="298" y="669"/>
                  <a:pt x="299" y="669"/>
                </a:cubicBezTo>
                <a:cubicBezTo>
                  <a:pt x="299" y="670"/>
                  <a:pt x="300" y="672"/>
                  <a:pt x="298" y="672"/>
                </a:cubicBezTo>
                <a:cubicBezTo>
                  <a:pt x="301" y="675"/>
                  <a:pt x="305" y="673"/>
                  <a:pt x="309" y="673"/>
                </a:cubicBezTo>
                <a:cubicBezTo>
                  <a:pt x="307" y="671"/>
                  <a:pt x="307" y="671"/>
                  <a:pt x="307" y="671"/>
                </a:cubicBezTo>
                <a:cubicBezTo>
                  <a:pt x="313" y="670"/>
                  <a:pt x="317" y="672"/>
                  <a:pt x="323" y="672"/>
                </a:cubicBezTo>
                <a:cubicBezTo>
                  <a:pt x="323" y="674"/>
                  <a:pt x="323" y="674"/>
                  <a:pt x="323" y="674"/>
                </a:cubicBezTo>
                <a:cubicBezTo>
                  <a:pt x="326" y="673"/>
                  <a:pt x="326" y="673"/>
                  <a:pt x="326" y="673"/>
                </a:cubicBezTo>
                <a:cubicBezTo>
                  <a:pt x="325" y="675"/>
                  <a:pt x="329" y="676"/>
                  <a:pt x="330" y="675"/>
                </a:cubicBezTo>
                <a:cubicBezTo>
                  <a:pt x="330" y="675"/>
                  <a:pt x="328" y="676"/>
                  <a:pt x="326" y="677"/>
                </a:cubicBezTo>
                <a:cubicBezTo>
                  <a:pt x="323" y="678"/>
                  <a:pt x="321" y="679"/>
                  <a:pt x="321" y="679"/>
                </a:cubicBezTo>
                <a:cubicBezTo>
                  <a:pt x="318" y="678"/>
                  <a:pt x="324" y="677"/>
                  <a:pt x="322" y="675"/>
                </a:cubicBezTo>
                <a:cubicBezTo>
                  <a:pt x="321" y="673"/>
                  <a:pt x="315" y="673"/>
                  <a:pt x="314" y="675"/>
                </a:cubicBezTo>
                <a:cubicBezTo>
                  <a:pt x="316" y="675"/>
                  <a:pt x="317" y="675"/>
                  <a:pt x="318" y="674"/>
                </a:cubicBezTo>
                <a:cubicBezTo>
                  <a:pt x="319" y="677"/>
                  <a:pt x="316" y="677"/>
                  <a:pt x="314" y="679"/>
                </a:cubicBezTo>
                <a:cubicBezTo>
                  <a:pt x="315" y="679"/>
                  <a:pt x="316" y="680"/>
                  <a:pt x="317" y="679"/>
                </a:cubicBezTo>
                <a:cubicBezTo>
                  <a:pt x="314" y="680"/>
                  <a:pt x="312" y="680"/>
                  <a:pt x="308" y="680"/>
                </a:cubicBezTo>
                <a:cubicBezTo>
                  <a:pt x="311" y="679"/>
                  <a:pt x="307" y="678"/>
                  <a:pt x="308" y="677"/>
                </a:cubicBezTo>
                <a:cubicBezTo>
                  <a:pt x="308" y="680"/>
                  <a:pt x="304" y="680"/>
                  <a:pt x="299" y="679"/>
                </a:cubicBezTo>
                <a:cubicBezTo>
                  <a:pt x="298" y="677"/>
                  <a:pt x="296" y="677"/>
                  <a:pt x="293" y="678"/>
                </a:cubicBezTo>
                <a:cubicBezTo>
                  <a:pt x="291" y="678"/>
                  <a:pt x="288" y="679"/>
                  <a:pt x="285" y="678"/>
                </a:cubicBezTo>
                <a:cubicBezTo>
                  <a:pt x="288" y="675"/>
                  <a:pt x="291" y="674"/>
                  <a:pt x="294" y="673"/>
                </a:cubicBezTo>
                <a:cubicBezTo>
                  <a:pt x="291" y="671"/>
                  <a:pt x="291" y="673"/>
                  <a:pt x="288" y="671"/>
                </a:cubicBezTo>
                <a:cubicBezTo>
                  <a:pt x="286" y="672"/>
                  <a:pt x="284" y="675"/>
                  <a:pt x="279" y="676"/>
                </a:cubicBezTo>
                <a:cubicBezTo>
                  <a:pt x="280" y="674"/>
                  <a:pt x="280" y="674"/>
                  <a:pt x="280" y="674"/>
                </a:cubicBezTo>
                <a:cubicBezTo>
                  <a:pt x="276" y="674"/>
                  <a:pt x="275" y="677"/>
                  <a:pt x="270" y="675"/>
                </a:cubicBezTo>
                <a:cubicBezTo>
                  <a:pt x="262" y="672"/>
                  <a:pt x="253" y="670"/>
                  <a:pt x="247" y="668"/>
                </a:cubicBezTo>
                <a:cubicBezTo>
                  <a:pt x="247" y="666"/>
                  <a:pt x="247" y="666"/>
                  <a:pt x="247" y="666"/>
                </a:cubicBezTo>
                <a:cubicBezTo>
                  <a:pt x="242" y="669"/>
                  <a:pt x="235" y="663"/>
                  <a:pt x="230" y="664"/>
                </a:cubicBezTo>
                <a:cubicBezTo>
                  <a:pt x="222" y="659"/>
                  <a:pt x="212" y="659"/>
                  <a:pt x="209" y="654"/>
                </a:cubicBezTo>
                <a:cubicBezTo>
                  <a:pt x="205" y="652"/>
                  <a:pt x="202" y="651"/>
                  <a:pt x="199" y="650"/>
                </a:cubicBezTo>
                <a:cubicBezTo>
                  <a:pt x="195" y="649"/>
                  <a:pt x="192" y="647"/>
                  <a:pt x="189" y="646"/>
                </a:cubicBezTo>
                <a:cubicBezTo>
                  <a:pt x="185" y="645"/>
                  <a:pt x="182" y="643"/>
                  <a:pt x="179" y="641"/>
                </a:cubicBezTo>
                <a:cubicBezTo>
                  <a:pt x="176" y="639"/>
                  <a:pt x="173" y="638"/>
                  <a:pt x="169" y="635"/>
                </a:cubicBezTo>
                <a:cubicBezTo>
                  <a:pt x="173" y="634"/>
                  <a:pt x="173" y="634"/>
                  <a:pt x="173" y="634"/>
                </a:cubicBezTo>
                <a:cubicBezTo>
                  <a:pt x="170" y="635"/>
                  <a:pt x="172" y="632"/>
                  <a:pt x="170" y="631"/>
                </a:cubicBezTo>
                <a:cubicBezTo>
                  <a:pt x="171" y="634"/>
                  <a:pt x="165" y="631"/>
                  <a:pt x="163" y="632"/>
                </a:cubicBezTo>
                <a:cubicBezTo>
                  <a:pt x="158" y="626"/>
                  <a:pt x="149" y="623"/>
                  <a:pt x="143" y="621"/>
                </a:cubicBezTo>
                <a:cubicBezTo>
                  <a:pt x="144" y="619"/>
                  <a:pt x="144" y="619"/>
                  <a:pt x="144" y="619"/>
                </a:cubicBezTo>
                <a:cubicBezTo>
                  <a:pt x="140" y="619"/>
                  <a:pt x="138" y="617"/>
                  <a:pt x="135" y="614"/>
                </a:cubicBezTo>
                <a:cubicBezTo>
                  <a:pt x="132" y="612"/>
                  <a:pt x="130" y="609"/>
                  <a:pt x="127" y="606"/>
                </a:cubicBezTo>
                <a:cubicBezTo>
                  <a:pt x="127" y="605"/>
                  <a:pt x="127" y="602"/>
                  <a:pt x="125" y="601"/>
                </a:cubicBezTo>
                <a:cubicBezTo>
                  <a:pt x="120" y="601"/>
                  <a:pt x="119" y="599"/>
                  <a:pt x="113" y="596"/>
                </a:cubicBezTo>
                <a:cubicBezTo>
                  <a:pt x="109" y="593"/>
                  <a:pt x="105" y="587"/>
                  <a:pt x="102" y="583"/>
                </a:cubicBezTo>
                <a:cubicBezTo>
                  <a:pt x="87" y="574"/>
                  <a:pt x="78" y="559"/>
                  <a:pt x="66" y="546"/>
                </a:cubicBezTo>
                <a:cubicBezTo>
                  <a:pt x="67" y="543"/>
                  <a:pt x="67" y="543"/>
                  <a:pt x="67" y="543"/>
                </a:cubicBezTo>
                <a:cubicBezTo>
                  <a:pt x="63" y="541"/>
                  <a:pt x="60" y="537"/>
                  <a:pt x="57" y="533"/>
                </a:cubicBezTo>
                <a:cubicBezTo>
                  <a:pt x="55" y="529"/>
                  <a:pt x="52" y="525"/>
                  <a:pt x="50" y="521"/>
                </a:cubicBezTo>
                <a:cubicBezTo>
                  <a:pt x="48" y="517"/>
                  <a:pt x="45" y="513"/>
                  <a:pt x="43" y="509"/>
                </a:cubicBezTo>
                <a:cubicBezTo>
                  <a:pt x="41" y="505"/>
                  <a:pt x="39" y="502"/>
                  <a:pt x="37" y="499"/>
                </a:cubicBezTo>
                <a:cubicBezTo>
                  <a:pt x="41" y="498"/>
                  <a:pt x="41" y="498"/>
                  <a:pt x="41" y="498"/>
                </a:cubicBezTo>
                <a:cubicBezTo>
                  <a:pt x="40" y="494"/>
                  <a:pt x="36" y="489"/>
                  <a:pt x="34" y="492"/>
                </a:cubicBezTo>
                <a:cubicBezTo>
                  <a:pt x="33" y="487"/>
                  <a:pt x="27" y="482"/>
                  <a:pt x="29" y="478"/>
                </a:cubicBezTo>
                <a:cubicBezTo>
                  <a:pt x="28" y="473"/>
                  <a:pt x="25" y="473"/>
                  <a:pt x="23" y="469"/>
                </a:cubicBezTo>
                <a:cubicBezTo>
                  <a:pt x="22" y="465"/>
                  <a:pt x="22" y="461"/>
                  <a:pt x="21" y="458"/>
                </a:cubicBezTo>
                <a:cubicBezTo>
                  <a:pt x="20" y="455"/>
                  <a:pt x="18" y="453"/>
                  <a:pt x="17" y="448"/>
                </a:cubicBezTo>
                <a:cubicBezTo>
                  <a:pt x="17" y="451"/>
                  <a:pt x="17" y="451"/>
                  <a:pt x="17" y="451"/>
                </a:cubicBezTo>
                <a:cubicBezTo>
                  <a:pt x="18" y="451"/>
                  <a:pt x="20" y="451"/>
                  <a:pt x="19" y="449"/>
                </a:cubicBezTo>
                <a:cubicBezTo>
                  <a:pt x="17" y="446"/>
                  <a:pt x="17" y="436"/>
                  <a:pt x="13" y="441"/>
                </a:cubicBezTo>
                <a:cubicBezTo>
                  <a:pt x="13" y="436"/>
                  <a:pt x="12" y="431"/>
                  <a:pt x="10" y="425"/>
                </a:cubicBezTo>
                <a:cubicBezTo>
                  <a:pt x="9" y="423"/>
                  <a:pt x="8" y="420"/>
                  <a:pt x="8" y="417"/>
                </a:cubicBezTo>
                <a:cubicBezTo>
                  <a:pt x="7" y="415"/>
                  <a:pt x="7" y="412"/>
                  <a:pt x="8" y="410"/>
                </a:cubicBezTo>
                <a:cubicBezTo>
                  <a:pt x="7" y="411"/>
                  <a:pt x="6" y="408"/>
                  <a:pt x="5" y="407"/>
                </a:cubicBezTo>
                <a:cubicBezTo>
                  <a:pt x="5" y="405"/>
                  <a:pt x="4" y="403"/>
                  <a:pt x="4" y="401"/>
                </a:cubicBezTo>
                <a:cubicBezTo>
                  <a:pt x="4" y="399"/>
                  <a:pt x="4" y="397"/>
                  <a:pt x="4" y="395"/>
                </a:cubicBezTo>
                <a:cubicBezTo>
                  <a:pt x="4" y="391"/>
                  <a:pt x="4" y="387"/>
                  <a:pt x="2" y="383"/>
                </a:cubicBezTo>
                <a:cubicBezTo>
                  <a:pt x="3" y="382"/>
                  <a:pt x="4" y="385"/>
                  <a:pt x="4" y="382"/>
                </a:cubicBezTo>
                <a:cubicBezTo>
                  <a:pt x="4" y="380"/>
                  <a:pt x="3" y="382"/>
                  <a:pt x="2" y="380"/>
                </a:cubicBezTo>
                <a:cubicBezTo>
                  <a:pt x="0" y="373"/>
                  <a:pt x="0" y="366"/>
                  <a:pt x="1" y="359"/>
                </a:cubicBezTo>
                <a:cubicBezTo>
                  <a:pt x="1" y="357"/>
                  <a:pt x="1" y="356"/>
                  <a:pt x="1" y="354"/>
                </a:cubicBezTo>
                <a:cubicBezTo>
                  <a:pt x="2" y="351"/>
                  <a:pt x="2" y="351"/>
                  <a:pt x="2" y="351"/>
                </a:cubicBezTo>
                <a:cubicBezTo>
                  <a:pt x="2" y="349"/>
                  <a:pt x="2" y="349"/>
                  <a:pt x="2" y="349"/>
                </a:cubicBezTo>
                <a:cubicBezTo>
                  <a:pt x="2" y="345"/>
                  <a:pt x="2" y="342"/>
                  <a:pt x="2" y="339"/>
                </a:cubicBezTo>
                <a:cubicBezTo>
                  <a:pt x="2" y="337"/>
                  <a:pt x="2" y="334"/>
                  <a:pt x="2" y="331"/>
                </a:cubicBezTo>
                <a:cubicBezTo>
                  <a:pt x="2" y="329"/>
                  <a:pt x="2" y="326"/>
                  <a:pt x="2" y="323"/>
                </a:cubicBezTo>
                <a:cubicBezTo>
                  <a:pt x="2" y="314"/>
                  <a:pt x="2" y="314"/>
                  <a:pt x="2" y="314"/>
                </a:cubicBezTo>
                <a:cubicBezTo>
                  <a:pt x="3" y="306"/>
                  <a:pt x="3" y="306"/>
                  <a:pt x="3" y="306"/>
                </a:cubicBezTo>
                <a:cubicBezTo>
                  <a:pt x="4" y="303"/>
                  <a:pt x="4" y="300"/>
                  <a:pt x="4" y="297"/>
                </a:cubicBezTo>
                <a:cubicBezTo>
                  <a:pt x="5" y="295"/>
                  <a:pt x="5" y="292"/>
                  <a:pt x="6" y="289"/>
                </a:cubicBezTo>
                <a:cubicBezTo>
                  <a:pt x="7" y="284"/>
                  <a:pt x="8" y="278"/>
                  <a:pt x="9" y="273"/>
                </a:cubicBezTo>
                <a:cubicBezTo>
                  <a:pt x="10" y="274"/>
                  <a:pt x="10" y="274"/>
                  <a:pt x="10" y="274"/>
                </a:cubicBezTo>
                <a:cubicBezTo>
                  <a:pt x="9" y="270"/>
                  <a:pt x="11" y="266"/>
                  <a:pt x="12" y="262"/>
                </a:cubicBezTo>
                <a:cubicBezTo>
                  <a:pt x="14" y="259"/>
                  <a:pt x="16" y="255"/>
                  <a:pt x="14" y="252"/>
                </a:cubicBezTo>
                <a:cubicBezTo>
                  <a:pt x="15" y="250"/>
                  <a:pt x="16" y="246"/>
                  <a:pt x="17" y="247"/>
                </a:cubicBezTo>
                <a:cubicBezTo>
                  <a:pt x="17" y="241"/>
                  <a:pt x="25" y="233"/>
                  <a:pt x="25" y="224"/>
                </a:cubicBezTo>
                <a:cubicBezTo>
                  <a:pt x="24" y="225"/>
                  <a:pt x="24" y="225"/>
                  <a:pt x="24" y="226"/>
                </a:cubicBezTo>
                <a:cubicBezTo>
                  <a:pt x="27" y="223"/>
                  <a:pt x="28" y="219"/>
                  <a:pt x="29" y="216"/>
                </a:cubicBezTo>
                <a:cubicBezTo>
                  <a:pt x="31" y="212"/>
                  <a:pt x="32" y="208"/>
                  <a:pt x="35" y="205"/>
                </a:cubicBezTo>
                <a:cubicBezTo>
                  <a:pt x="35" y="206"/>
                  <a:pt x="35" y="207"/>
                  <a:pt x="35" y="208"/>
                </a:cubicBezTo>
                <a:cubicBezTo>
                  <a:pt x="38" y="205"/>
                  <a:pt x="35" y="199"/>
                  <a:pt x="40" y="199"/>
                </a:cubicBezTo>
                <a:cubicBezTo>
                  <a:pt x="41" y="197"/>
                  <a:pt x="39" y="197"/>
                  <a:pt x="38" y="198"/>
                </a:cubicBezTo>
                <a:cubicBezTo>
                  <a:pt x="48" y="182"/>
                  <a:pt x="56" y="163"/>
                  <a:pt x="67" y="146"/>
                </a:cubicBezTo>
                <a:cubicBezTo>
                  <a:pt x="78" y="137"/>
                  <a:pt x="74" y="150"/>
                  <a:pt x="78" y="139"/>
                </a:cubicBezTo>
                <a:cubicBezTo>
                  <a:pt x="79" y="139"/>
                  <a:pt x="77" y="138"/>
                  <a:pt x="78" y="138"/>
                </a:cubicBezTo>
                <a:cubicBezTo>
                  <a:pt x="79" y="134"/>
                  <a:pt x="86" y="136"/>
                  <a:pt x="86" y="132"/>
                </a:cubicBezTo>
                <a:cubicBezTo>
                  <a:pt x="83" y="132"/>
                  <a:pt x="86" y="130"/>
                  <a:pt x="85" y="129"/>
                </a:cubicBezTo>
                <a:cubicBezTo>
                  <a:pt x="92" y="123"/>
                  <a:pt x="95" y="124"/>
                  <a:pt x="98" y="117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100" y="115"/>
                  <a:pt x="102" y="111"/>
                  <a:pt x="105" y="108"/>
                </a:cubicBezTo>
                <a:cubicBezTo>
                  <a:pt x="108" y="104"/>
                  <a:pt x="110" y="101"/>
                  <a:pt x="111" y="97"/>
                </a:cubicBezTo>
                <a:cubicBezTo>
                  <a:pt x="143" y="66"/>
                  <a:pt x="179" y="41"/>
                  <a:pt x="220" y="25"/>
                </a:cubicBezTo>
                <a:cubicBezTo>
                  <a:pt x="261" y="10"/>
                  <a:pt x="303" y="0"/>
                  <a:pt x="348" y="3"/>
                </a:cubicBezTo>
                <a:cubicBezTo>
                  <a:pt x="352" y="5"/>
                  <a:pt x="355" y="6"/>
                  <a:pt x="358" y="7"/>
                </a:cubicBezTo>
                <a:cubicBezTo>
                  <a:pt x="359" y="7"/>
                  <a:pt x="360" y="7"/>
                  <a:pt x="362" y="7"/>
                </a:cubicBezTo>
                <a:cubicBezTo>
                  <a:pt x="364" y="7"/>
                  <a:pt x="366" y="7"/>
                  <a:pt x="369" y="6"/>
                </a:cubicBezTo>
                <a:cubicBezTo>
                  <a:pt x="368" y="7"/>
                  <a:pt x="368" y="7"/>
                  <a:pt x="368" y="8"/>
                </a:cubicBezTo>
                <a:cubicBezTo>
                  <a:pt x="369" y="5"/>
                  <a:pt x="376" y="8"/>
                  <a:pt x="378" y="5"/>
                </a:cubicBezTo>
                <a:cubicBezTo>
                  <a:pt x="382" y="6"/>
                  <a:pt x="386" y="6"/>
                  <a:pt x="390" y="7"/>
                </a:cubicBezTo>
                <a:cubicBezTo>
                  <a:pt x="394" y="7"/>
                  <a:pt x="398" y="8"/>
                  <a:pt x="402" y="9"/>
                </a:cubicBezTo>
                <a:cubicBezTo>
                  <a:pt x="409" y="9"/>
                  <a:pt x="417" y="11"/>
                  <a:pt x="425" y="13"/>
                </a:cubicBezTo>
                <a:cubicBezTo>
                  <a:pt x="423" y="13"/>
                  <a:pt x="421" y="15"/>
                  <a:pt x="424" y="15"/>
                </a:cubicBezTo>
                <a:cubicBezTo>
                  <a:pt x="428" y="14"/>
                  <a:pt x="428" y="14"/>
                  <a:pt x="428" y="14"/>
                </a:cubicBezTo>
                <a:cubicBezTo>
                  <a:pt x="428" y="15"/>
                  <a:pt x="428" y="15"/>
                  <a:pt x="428" y="15"/>
                </a:cubicBezTo>
                <a:cubicBezTo>
                  <a:pt x="430" y="15"/>
                  <a:pt x="433" y="14"/>
                  <a:pt x="431" y="13"/>
                </a:cubicBezTo>
                <a:cubicBezTo>
                  <a:pt x="452" y="17"/>
                  <a:pt x="471" y="25"/>
                  <a:pt x="490" y="35"/>
                </a:cubicBezTo>
                <a:cubicBezTo>
                  <a:pt x="508" y="45"/>
                  <a:pt x="525" y="56"/>
                  <a:pt x="542" y="67"/>
                </a:cubicBezTo>
                <a:cubicBezTo>
                  <a:pt x="549" y="74"/>
                  <a:pt x="561" y="81"/>
                  <a:pt x="569" y="88"/>
                </a:cubicBezTo>
                <a:cubicBezTo>
                  <a:pt x="590" y="112"/>
                  <a:pt x="606" y="135"/>
                  <a:pt x="626" y="159"/>
                </a:cubicBezTo>
                <a:cubicBezTo>
                  <a:pt x="626" y="159"/>
                  <a:pt x="617" y="160"/>
                  <a:pt x="608" y="151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" name="Freeform 371">
            <a:extLst>
              <a:ext uri="{FF2B5EF4-FFF2-40B4-BE49-F238E27FC236}">
                <a16:creationId xmlns:a16="http://schemas.microsoft.com/office/drawing/2014/main" xmlns="" id="{499622EF-39F4-438D-B7A0-7D406BEA6BE4}"/>
              </a:ext>
            </a:extLst>
          </p:cNvPr>
          <p:cNvSpPr>
            <a:spLocks/>
          </p:cNvSpPr>
          <p:nvPr/>
        </p:nvSpPr>
        <p:spPr bwMode="auto">
          <a:xfrm>
            <a:off x="3264604" y="5083548"/>
            <a:ext cx="32787" cy="24590"/>
          </a:xfrm>
          <a:custGeom>
            <a:avLst/>
            <a:gdLst>
              <a:gd name="T0" fmla="*/ 4 w 5"/>
              <a:gd name="T1" fmla="*/ 4 h 4"/>
              <a:gd name="T2" fmla="*/ 3 w 5"/>
              <a:gd name="T3" fmla="*/ 0 h 4"/>
              <a:gd name="T4" fmla="*/ 4 w 5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4">
                <a:moveTo>
                  <a:pt x="4" y="4"/>
                </a:moveTo>
                <a:cubicBezTo>
                  <a:pt x="3" y="3"/>
                  <a:pt x="0" y="2"/>
                  <a:pt x="3" y="0"/>
                </a:cubicBezTo>
                <a:cubicBezTo>
                  <a:pt x="3" y="1"/>
                  <a:pt x="5" y="3"/>
                  <a:pt x="4" y="4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" name="Freeform 372">
            <a:extLst>
              <a:ext uri="{FF2B5EF4-FFF2-40B4-BE49-F238E27FC236}">
                <a16:creationId xmlns:a16="http://schemas.microsoft.com/office/drawing/2014/main" xmlns="" id="{E779D257-2753-4916-B6E5-B84D1BEE4C67}"/>
              </a:ext>
            </a:extLst>
          </p:cNvPr>
          <p:cNvSpPr>
            <a:spLocks/>
          </p:cNvSpPr>
          <p:nvPr/>
        </p:nvSpPr>
        <p:spPr bwMode="auto">
          <a:xfrm>
            <a:off x="2718152" y="4895023"/>
            <a:ext cx="19126" cy="19126"/>
          </a:xfrm>
          <a:custGeom>
            <a:avLst/>
            <a:gdLst>
              <a:gd name="T0" fmla="*/ 1 w 3"/>
              <a:gd name="T1" fmla="*/ 2 h 3"/>
              <a:gd name="T2" fmla="*/ 0 w 3"/>
              <a:gd name="T3" fmla="*/ 1 h 3"/>
              <a:gd name="T4" fmla="*/ 3 w 3"/>
              <a:gd name="T5" fmla="*/ 1 h 3"/>
              <a:gd name="T6" fmla="*/ 1 w 3"/>
              <a:gd name="T7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1" y="2"/>
                </a:moveTo>
                <a:cubicBezTo>
                  <a:pt x="1" y="3"/>
                  <a:pt x="0" y="1"/>
                  <a:pt x="0" y="1"/>
                </a:cubicBezTo>
                <a:cubicBezTo>
                  <a:pt x="1" y="1"/>
                  <a:pt x="2" y="0"/>
                  <a:pt x="3" y="1"/>
                </a:cubicBezTo>
                <a:cubicBezTo>
                  <a:pt x="2" y="1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9" name="Freeform 373">
            <a:extLst>
              <a:ext uri="{FF2B5EF4-FFF2-40B4-BE49-F238E27FC236}">
                <a16:creationId xmlns:a16="http://schemas.microsoft.com/office/drawing/2014/main" xmlns="" id="{BF07A57D-54C9-4748-A377-5D96A1C9A07C}"/>
              </a:ext>
            </a:extLst>
          </p:cNvPr>
          <p:cNvSpPr>
            <a:spLocks/>
          </p:cNvSpPr>
          <p:nvPr/>
        </p:nvSpPr>
        <p:spPr bwMode="auto">
          <a:xfrm>
            <a:off x="2589735" y="4848574"/>
            <a:ext cx="51913" cy="5464"/>
          </a:xfrm>
          <a:custGeom>
            <a:avLst/>
            <a:gdLst>
              <a:gd name="T0" fmla="*/ 0 w 8"/>
              <a:gd name="T1" fmla="*/ 1 h 1"/>
              <a:gd name="T2" fmla="*/ 8 w 8"/>
              <a:gd name="T3" fmla="*/ 1 h 1"/>
              <a:gd name="T4" fmla="*/ 0 w 8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1">
                <a:moveTo>
                  <a:pt x="0" y="1"/>
                </a:moveTo>
                <a:cubicBezTo>
                  <a:pt x="1" y="0"/>
                  <a:pt x="6" y="0"/>
                  <a:pt x="8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0" name="Freeform 374">
            <a:extLst>
              <a:ext uri="{FF2B5EF4-FFF2-40B4-BE49-F238E27FC236}">
                <a16:creationId xmlns:a16="http://schemas.microsoft.com/office/drawing/2014/main" xmlns="" id="{E91F32A8-510B-414D-BA79-508AAD6BF0DC}"/>
              </a:ext>
            </a:extLst>
          </p:cNvPr>
          <p:cNvSpPr>
            <a:spLocks/>
          </p:cNvSpPr>
          <p:nvPr/>
        </p:nvSpPr>
        <p:spPr bwMode="auto">
          <a:xfrm>
            <a:off x="2472248" y="4750212"/>
            <a:ext cx="19126" cy="13661"/>
          </a:xfrm>
          <a:custGeom>
            <a:avLst/>
            <a:gdLst>
              <a:gd name="T0" fmla="*/ 1 w 3"/>
              <a:gd name="T1" fmla="*/ 2 h 2"/>
              <a:gd name="T2" fmla="*/ 3 w 3"/>
              <a:gd name="T3" fmla="*/ 1 h 2"/>
              <a:gd name="T4" fmla="*/ 1 w 3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1" y="2"/>
                </a:moveTo>
                <a:cubicBezTo>
                  <a:pt x="0" y="0"/>
                  <a:pt x="1" y="0"/>
                  <a:pt x="3" y="1"/>
                </a:cubicBezTo>
                <a:cubicBezTo>
                  <a:pt x="3" y="2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1" name="Freeform 375">
            <a:extLst>
              <a:ext uri="{FF2B5EF4-FFF2-40B4-BE49-F238E27FC236}">
                <a16:creationId xmlns:a16="http://schemas.microsoft.com/office/drawing/2014/main" xmlns="" id="{2536B694-0DCC-4F37-804C-2939D785DB58}"/>
              </a:ext>
            </a:extLst>
          </p:cNvPr>
          <p:cNvSpPr>
            <a:spLocks/>
          </p:cNvSpPr>
          <p:nvPr/>
        </p:nvSpPr>
        <p:spPr bwMode="auto">
          <a:xfrm>
            <a:off x="2444925" y="4758409"/>
            <a:ext cx="27323" cy="19126"/>
          </a:xfrm>
          <a:custGeom>
            <a:avLst/>
            <a:gdLst>
              <a:gd name="T0" fmla="*/ 2 w 4"/>
              <a:gd name="T1" fmla="*/ 3 h 3"/>
              <a:gd name="T2" fmla="*/ 0 w 4"/>
              <a:gd name="T3" fmla="*/ 0 h 3"/>
              <a:gd name="T4" fmla="*/ 2 w 4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2" y="3"/>
                </a:moveTo>
                <a:cubicBezTo>
                  <a:pt x="1" y="2"/>
                  <a:pt x="0" y="1"/>
                  <a:pt x="0" y="0"/>
                </a:cubicBezTo>
                <a:cubicBezTo>
                  <a:pt x="0" y="1"/>
                  <a:pt x="4" y="1"/>
                  <a:pt x="2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2" name="Freeform 376">
            <a:extLst>
              <a:ext uri="{FF2B5EF4-FFF2-40B4-BE49-F238E27FC236}">
                <a16:creationId xmlns:a16="http://schemas.microsoft.com/office/drawing/2014/main" xmlns="" id="{8EA1C71C-5082-438E-A5B5-44887C85F235}"/>
              </a:ext>
            </a:extLst>
          </p:cNvPr>
          <p:cNvSpPr>
            <a:spLocks/>
          </p:cNvSpPr>
          <p:nvPr/>
        </p:nvSpPr>
        <p:spPr bwMode="auto">
          <a:xfrm>
            <a:off x="2199021" y="4589008"/>
            <a:ext cx="32787" cy="19126"/>
          </a:xfrm>
          <a:custGeom>
            <a:avLst/>
            <a:gdLst>
              <a:gd name="T0" fmla="*/ 3 w 5"/>
              <a:gd name="T1" fmla="*/ 3 h 3"/>
              <a:gd name="T2" fmla="*/ 0 w 5"/>
              <a:gd name="T3" fmla="*/ 0 h 3"/>
              <a:gd name="T4" fmla="*/ 3 w 5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3">
                <a:moveTo>
                  <a:pt x="3" y="3"/>
                </a:moveTo>
                <a:cubicBezTo>
                  <a:pt x="2" y="2"/>
                  <a:pt x="0" y="2"/>
                  <a:pt x="0" y="0"/>
                </a:cubicBezTo>
                <a:cubicBezTo>
                  <a:pt x="0" y="2"/>
                  <a:pt x="5" y="2"/>
                  <a:pt x="3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" name="Freeform 377">
            <a:extLst>
              <a:ext uri="{FF2B5EF4-FFF2-40B4-BE49-F238E27FC236}">
                <a16:creationId xmlns:a16="http://schemas.microsoft.com/office/drawing/2014/main" xmlns="" id="{8FBEA3EE-DE46-402B-B969-3CB710DDFD98}"/>
              </a:ext>
            </a:extLst>
          </p:cNvPr>
          <p:cNvSpPr>
            <a:spLocks/>
          </p:cNvSpPr>
          <p:nvPr/>
        </p:nvSpPr>
        <p:spPr bwMode="auto">
          <a:xfrm>
            <a:off x="2086998" y="4523434"/>
            <a:ext cx="19126" cy="13661"/>
          </a:xfrm>
          <a:custGeom>
            <a:avLst/>
            <a:gdLst>
              <a:gd name="T0" fmla="*/ 2 w 3"/>
              <a:gd name="T1" fmla="*/ 2 h 2"/>
              <a:gd name="T2" fmla="*/ 1 w 3"/>
              <a:gd name="T3" fmla="*/ 1 h 2"/>
              <a:gd name="T4" fmla="*/ 3 w 3"/>
              <a:gd name="T5" fmla="*/ 0 h 2"/>
              <a:gd name="T6" fmla="*/ 2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2" y="2"/>
                </a:moveTo>
                <a:cubicBezTo>
                  <a:pt x="2" y="2"/>
                  <a:pt x="2" y="1"/>
                  <a:pt x="1" y="1"/>
                </a:cubicBezTo>
                <a:cubicBezTo>
                  <a:pt x="0" y="0"/>
                  <a:pt x="2" y="0"/>
                  <a:pt x="3" y="0"/>
                </a:cubicBezTo>
                <a:lnTo>
                  <a:pt x="2" y="2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4" name="Freeform 381">
            <a:extLst>
              <a:ext uri="{FF2B5EF4-FFF2-40B4-BE49-F238E27FC236}">
                <a16:creationId xmlns:a16="http://schemas.microsoft.com/office/drawing/2014/main" xmlns="" id="{25DD74BE-6040-4E7A-889F-2E059529FDDB}"/>
              </a:ext>
            </a:extLst>
          </p:cNvPr>
          <p:cNvSpPr>
            <a:spLocks/>
          </p:cNvSpPr>
          <p:nvPr/>
        </p:nvSpPr>
        <p:spPr bwMode="auto">
          <a:xfrm>
            <a:off x="4305596" y="4933274"/>
            <a:ext cx="207652" cy="349730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5" name="Freeform 382">
            <a:extLst>
              <a:ext uri="{FF2B5EF4-FFF2-40B4-BE49-F238E27FC236}">
                <a16:creationId xmlns:a16="http://schemas.microsoft.com/office/drawing/2014/main" xmlns="" id="{2DB27C82-60F7-46BC-908D-982B5149651E}"/>
              </a:ext>
            </a:extLst>
          </p:cNvPr>
          <p:cNvSpPr>
            <a:spLocks/>
          </p:cNvSpPr>
          <p:nvPr/>
        </p:nvSpPr>
        <p:spPr bwMode="auto">
          <a:xfrm>
            <a:off x="3434004" y="4990651"/>
            <a:ext cx="382517" cy="188526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6" name="Freeform 383">
            <a:extLst>
              <a:ext uri="{FF2B5EF4-FFF2-40B4-BE49-F238E27FC236}">
                <a16:creationId xmlns:a16="http://schemas.microsoft.com/office/drawing/2014/main" xmlns="" id="{ECFBDBC6-6C27-406D-8306-C5B5FC88421A}"/>
              </a:ext>
            </a:extLst>
          </p:cNvPr>
          <p:cNvSpPr>
            <a:spLocks/>
          </p:cNvSpPr>
          <p:nvPr/>
        </p:nvSpPr>
        <p:spPr bwMode="auto">
          <a:xfrm>
            <a:off x="5158062" y="3782990"/>
            <a:ext cx="368855" cy="325140"/>
          </a:xfrm>
          <a:custGeom>
            <a:avLst/>
            <a:gdLst>
              <a:gd name="T0" fmla="*/ 30 w 57"/>
              <a:gd name="T1" fmla="*/ 5 h 50"/>
              <a:gd name="T2" fmla="*/ 0 w 57"/>
              <a:gd name="T3" fmla="*/ 47 h 50"/>
              <a:gd name="T4" fmla="*/ 27 w 57"/>
              <a:gd name="T5" fmla="*/ 21 h 50"/>
              <a:gd name="T6" fmla="*/ 46 w 57"/>
              <a:gd name="T7" fmla="*/ 8 h 50"/>
              <a:gd name="T8" fmla="*/ 16 w 57"/>
              <a:gd name="T9" fmla="*/ 39 h 50"/>
              <a:gd name="T10" fmla="*/ 0 w 57"/>
              <a:gd name="T11" fmla="*/ 49 h 50"/>
              <a:gd name="T12" fmla="*/ 26 w 57"/>
              <a:gd name="T13" fmla="*/ 45 h 50"/>
              <a:gd name="T14" fmla="*/ 57 w 57"/>
              <a:gd name="T15" fmla="*/ 1 h 50"/>
              <a:gd name="T16" fmla="*/ 30 w 57"/>
              <a:gd name="T17" fmla="*/ 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" h="50">
                <a:moveTo>
                  <a:pt x="30" y="5"/>
                </a:moveTo>
                <a:cubicBezTo>
                  <a:pt x="15" y="12"/>
                  <a:pt x="4" y="27"/>
                  <a:pt x="0" y="47"/>
                </a:cubicBezTo>
                <a:cubicBezTo>
                  <a:pt x="7" y="38"/>
                  <a:pt x="16" y="29"/>
                  <a:pt x="27" y="21"/>
                </a:cubicBezTo>
                <a:cubicBezTo>
                  <a:pt x="33" y="16"/>
                  <a:pt x="40" y="12"/>
                  <a:pt x="46" y="8"/>
                </a:cubicBezTo>
                <a:cubicBezTo>
                  <a:pt x="39" y="18"/>
                  <a:pt x="28" y="29"/>
                  <a:pt x="16" y="39"/>
                </a:cubicBezTo>
                <a:cubicBezTo>
                  <a:pt x="11" y="43"/>
                  <a:pt x="5" y="46"/>
                  <a:pt x="0" y="49"/>
                </a:cubicBezTo>
                <a:cubicBezTo>
                  <a:pt x="9" y="50"/>
                  <a:pt x="18" y="49"/>
                  <a:pt x="26" y="45"/>
                </a:cubicBezTo>
                <a:cubicBezTo>
                  <a:pt x="42" y="38"/>
                  <a:pt x="53" y="22"/>
                  <a:pt x="57" y="1"/>
                </a:cubicBezTo>
                <a:cubicBezTo>
                  <a:pt x="48" y="0"/>
                  <a:pt x="39" y="1"/>
                  <a:pt x="30" y="5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7" name="Freeform 384">
            <a:extLst>
              <a:ext uri="{FF2B5EF4-FFF2-40B4-BE49-F238E27FC236}">
                <a16:creationId xmlns:a16="http://schemas.microsoft.com/office/drawing/2014/main" xmlns="" id="{2D51D573-AB2C-4FB4-ACBB-0D7853383254}"/>
              </a:ext>
            </a:extLst>
          </p:cNvPr>
          <p:cNvSpPr>
            <a:spLocks/>
          </p:cNvSpPr>
          <p:nvPr/>
        </p:nvSpPr>
        <p:spPr bwMode="auto">
          <a:xfrm>
            <a:off x="4890300" y="2233795"/>
            <a:ext cx="527327" cy="631153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" name="Freeform 385">
            <a:extLst>
              <a:ext uri="{FF2B5EF4-FFF2-40B4-BE49-F238E27FC236}">
                <a16:creationId xmlns:a16="http://schemas.microsoft.com/office/drawing/2014/main" xmlns="" id="{BB4FB0B4-CA4E-4CBD-998A-2F5D82179B04}"/>
              </a:ext>
            </a:extLst>
          </p:cNvPr>
          <p:cNvSpPr>
            <a:spLocks/>
          </p:cNvSpPr>
          <p:nvPr/>
        </p:nvSpPr>
        <p:spPr bwMode="auto">
          <a:xfrm>
            <a:off x="5475004" y="1955104"/>
            <a:ext cx="325139" cy="603831"/>
          </a:xfrm>
          <a:custGeom>
            <a:avLst/>
            <a:gdLst>
              <a:gd name="T0" fmla="*/ 0 w 50"/>
              <a:gd name="T1" fmla="*/ 92 h 93"/>
              <a:gd name="T2" fmla="*/ 12 w 50"/>
              <a:gd name="T3" fmla="*/ 37 h 93"/>
              <a:gd name="T4" fmla="*/ 50 w 50"/>
              <a:gd name="T5" fmla="*/ 0 h 93"/>
              <a:gd name="T6" fmla="*/ 46 w 50"/>
              <a:gd name="T7" fmla="*/ 19 h 93"/>
              <a:gd name="T8" fmla="*/ 38 w 50"/>
              <a:gd name="T9" fmla="*/ 75 h 93"/>
              <a:gd name="T10" fmla="*/ 0 w 50"/>
              <a:gd name="T11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93">
                <a:moveTo>
                  <a:pt x="0" y="92"/>
                </a:moveTo>
                <a:cubicBezTo>
                  <a:pt x="0" y="92"/>
                  <a:pt x="2" y="56"/>
                  <a:pt x="12" y="37"/>
                </a:cubicBezTo>
                <a:cubicBezTo>
                  <a:pt x="24" y="14"/>
                  <a:pt x="50" y="0"/>
                  <a:pt x="50" y="0"/>
                </a:cubicBezTo>
                <a:cubicBezTo>
                  <a:pt x="50" y="0"/>
                  <a:pt x="47" y="11"/>
                  <a:pt x="46" y="19"/>
                </a:cubicBezTo>
                <a:cubicBezTo>
                  <a:pt x="45" y="30"/>
                  <a:pt x="49" y="60"/>
                  <a:pt x="38" y="75"/>
                </a:cubicBezTo>
                <a:cubicBezTo>
                  <a:pt x="31" y="85"/>
                  <a:pt x="25" y="93"/>
                  <a:pt x="0" y="92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" name="Freeform 386">
            <a:extLst>
              <a:ext uri="{FF2B5EF4-FFF2-40B4-BE49-F238E27FC236}">
                <a16:creationId xmlns:a16="http://schemas.microsoft.com/office/drawing/2014/main" xmlns="" id="{763E3976-618D-4951-808C-48B038B0D8BE}"/>
              </a:ext>
            </a:extLst>
          </p:cNvPr>
          <p:cNvSpPr>
            <a:spLocks/>
          </p:cNvSpPr>
          <p:nvPr/>
        </p:nvSpPr>
        <p:spPr bwMode="auto">
          <a:xfrm>
            <a:off x="4663522" y="2987900"/>
            <a:ext cx="603830" cy="527327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0" name="Freeform 387">
            <a:extLst>
              <a:ext uri="{FF2B5EF4-FFF2-40B4-BE49-F238E27FC236}">
                <a16:creationId xmlns:a16="http://schemas.microsoft.com/office/drawing/2014/main" xmlns="" id="{501881F8-47A8-4046-83B6-F2C7CDB30040}"/>
              </a:ext>
            </a:extLst>
          </p:cNvPr>
          <p:cNvSpPr>
            <a:spLocks/>
          </p:cNvSpPr>
          <p:nvPr/>
        </p:nvSpPr>
        <p:spPr bwMode="auto">
          <a:xfrm>
            <a:off x="5464075" y="2733799"/>
            <a:ext cx="316942" cy="267762"/>
          </a:xfrm>
          <a:custGeom>
            <a:avLst/>
            <a:gdLst>
              <a:gd name="T0" fmla="*/ 0 w 49"/>
              <a:gd name="T1" fmla="*/ 35 h 41"/>
              <a:gd name="T2" fmla="*/ 8 w 49"/>
              <a:gd name="T3" fmla="*/ 29 h 41"/>
              <a:gd name="T4" fmla="*/ 25 w 49"/>
              <a:gd name="T5" fmla="*/ 7 h 41"/>
              <a:gd name="T6" fmla="*/ 49 w 49"/>
              <a:gd name="T7" fmla="*/ 0 h 41"/>
              <a:gd name="T8" fmla="*/ 35 w 49"/>
              <a:gd name="T9" fmla="*/ 32 h 41"/>
              <a:gd name="T10" fmla="*/ 0 w 49"/>
              <a:gd name="T11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41">
                <a:moveTo>
                  <a:pt x="0" y="35"/>
                </a:moveTo>
                <a:cubicBezTo>
                  <a:pt x="0" y="35"/>
                  <a:pt x="5" y="34"/>
                  <a:pt x="8" y="29"/>
                </a:cubicBezTo>
                <a:cubicBezTo>
                  <a:pt x="16" y="19"/>
                  <a:pt x="16" y="12"/>
                  <a:pt x="25" y="7"/>
                </a:cubicBezTo>
                <a:cubicBezTo>
                  <a:pt x="33" y="2"/>
                  <a:pt x="49" y="0"/>
                  <a:pt x="49" y="0"/>
                </a:cubicBezTo>
                <a:cubicBezTo>
                  <a:pt x="49" y="0"/>
                  <a:pt x="48" y="25"/>
                  <a:pt x="35" y="32"/>
                </a:cubicBezTo>
                <a:cubicBezTo>
                  <a:pt x="23" y="39"/>
                  <a:pt x="17" y="41"/>
                  <a:pt x="0" y="3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1" name="Freeform 388">
            <a:extLst>
              <a:ext uri="{FF2B5EF4-FFF2-40B4-BE49-F238E27FC236}">
                <a16:creationId xmlns:a16="http://schemas.microsoft.com/office/drawing/2014/main" xmlns="" id="{33899A80-E8F2-4697-8BD5-652AF4AE7A2B}"/>
              </a:ext>
            </a:extLst>
          </p:cNvPr>
          <p:cNvSpPr>
            <a:spLocks/>
          </p:cNvSpPr>
          <p:nvPr/>
        </p:nvSpPr>
        <p:spPr bwMode="auto">
          <a:xfrm>
            <a:off x="5327463" y="3247465"/>
            <a:ext cx="519129" cy="371589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2" name="Freeform 389">
            <a:extLst>
              <a:ext uri="{FF2B5EF4-FFF2-40B4-BE49-F238E27FC236}">
                <a16:creationId xmlns:a16="http://schemas.microsoft.com/office/drawing/2014/main" xmlns="" id="{1B02024E-C21E-493C-BAD5-BF3E6ACC691C}"/>
              </a:ext>
            </a:extLst>
          </p:cNvPr>
          <p:cNvSpPr>
            <a:spLocks/>
          </p:cNvSpPr>
          <p:nvPr/>
        </p:nvSpPr>
        <p:spPr bwMode="auto">
          <a:xfrm>
            <a:off x="5234566" y="1725594"/>
            <a:ext cx="188526" cy="366124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3" name="Freeform 390">
            <a:extLst>
              <a:ext uri="{FF2B5EF4-FFF2-40B4-BE49-F238E27FC236}">
                <a16:creationId xmlns:a16="http://schemas.microsoft.com/office/drawing/2014/main" xmlns="" id="{0C595672-84FB-4025-AA6B-829DBF49D00C}"/>
              </a:ext>
            </a:extLst>
          </p:cNvPr>
          <p:cNvSpPr>
            <a:spLocks/>
          </p:cNvSpPr>
          <p:nvPr/>
        </p:nvSpPr>
        <p:spPr bwMode="auto">
          <a:xfrm>
            <a:off x="4950410" y="2058929"/>
            <a:ext cx="603830" cy="2073790"/>
          </a:xfrm>
          <a:custGeom>
            <a:avLst/>
            <a:gdLst>
              <a:gd name="T0" fmla="*/ 3 w 93"/>
              <a:gd name="T1" fmla="*/ 319 h 319"/>
              <a:gd name="T2" fmla="*/ 54 w 93"/>
              <a:gd name="T3" fmla="*/ 225 h 319"/>
              <a:gd name="T4" fmla="*/ 65 w 93"/>
              <a:gd name="T5" fmla="*/ 0 h 319"/>
              <a:gd name="T6" fmla="*/ 61 w 93"/>
              <a:gd name="T7" fmla="*/ 1 h 319"/>
              <a:gd name="T8" fmla="*/ 50 w 93"/>
              <a:gd name="T9" fmla="*/ 224 h 319"/>
              <a:gd name="T10" fmla="*/ 0 w 93"/>
              <a:gd name="T11" fmla="*/ 316 h 319"/>
              <a:gd name="T12" fmla="*/ 3 w 93"/>
              <a:gd name="T13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319">
                <a:moveTo>
                  <a:pt x="3" y="319"/>
                </a:moveTo>
                <a:cubicBezTo>
                  <a:pt x="3" y="319"/>
                  <a:pt x="32" y="282"/>
                  <a:pt x="54" y="225"/>
                </a:cubicBezTo>
                <a:cubicBezTo>
                  <a:pt x="74" y="172"/>
                  <a:pt x="93" y="91"/>
                  <a:pt x="65" y="0"/>
                </a:cubicBezTo>
                <a:cubicBezTo>
                  <a:pt x="61" y="1"/>
                  <a:pt x="61" y="1"/>
                  <a:pt x="61" y="1"/>
                </a:cubicBezTo>
                <a:cubicBezTo>
                  <a:pt x="88" y="91"/>
                  <a:pt x="70" y="172"/>
                  <a:pt x="50" y="224"/>
                </a:cubicBezTo>
                <a:cubicBezTo>
                  <a:pt x="28" y="280"/>
                  <a:pt x="0" y="316"/>
                  <a:pt x="0" y="316"/>
                </a:cubicBezTo>
                <a:lnTo>
                  <a:pt x="3" y="319"/>
                </a:ln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4" name="Freeform 391">
            <a:extLst>
              <a:ext uri="{FF2B5EF4-FFF2-40B4-BE49-F238E27FC236}">
                <a16:creationId xmlns:a16="http://schemas.microsoft.com/office/drawing/2014/main" xmlns="" id="{CCF517E3-5F2A-4B28-AD5B-FE6B6452B2F7}"/>
              </a:ext>
            </a:extLst>
          </p:cNvPr>
          <p:cNvSpPr>
            <a:spLocks/>
          </p:cNvSpPr>
          <p:nvPr/>
        </p:nvSpPr>
        <p:spPr bwMode="auto">
          <a:xfrm>
            <a:off x="3909418" y="4854038"/>
            <a:ext cx="336068" cy="540989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5" name="Freeform 392">
            <a:extLst>
              <a:ext uri="{FF2B5EF4-FFF2-40B4-BE49-F238E27FC236}">
                <a16:creationId xmlns:a16="http://schemas.microsoft.com/office/drawing/2014/main" xmlns="" id="{CE5030E9-6A2E-498A-BC8A-4704FD0653F4}"/>
              </a:ext>
            </a:extLst>
          </p:cNvPr>
          <p:cNvSpPr>
            <a:spLocks/>
          </p:cNvSpPr>
          <p:nvPr/>
        </p:nvSpPr>
        <p:spPr bwMode="auto">
          <a:xfrm>
            <a:off x="3226352" y="4348568"/>
            <a:ext cx="909843" cy="663940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6" name="Freeform 393">
            <a:extLst>
              <a:ext uri="{FF2B5EF4-FFF2-40B4-BE49-F238E27FC236}">
                <a16:creationId xmlns:a16="http://schemas.microsoft.com/office/drawing/2014/main" xmlns="" id="{8138E294-F5C2-4D69-91A1-D48868446B18}"/>
              </a:ext>
            </a:extLst>
          </p:cNvPr>
          <p:cNvSpPr>
            <a:spLocks/>
          </p:cNvSpPr>
          <p:nvPr/>
        </p:nvSpPr>
        <p:spPr bwMode="auto">
          <a:xfrm>
            <a:off x="4201770" y="4080807"/>
            <a:ext cx="1535531" cy="1087442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8" name="Subtitle 2">
            <a:extLst>
              <a:ext uri="{FF2B5EF4-FFF2-40B4-BE49-F238E27FC236}">
                <a16:creationId xmlns:a16="http://schemas.microsoft.com/office/drawing/2014/main" xmlns="" id="{7AED5F53-A33E-4DD2-872B-77CDC77086B9}"/>
              </a:ext>
            </a:extLst>
          </p:cNvPr>
          <p:cNvSpPr txBox="1">
            <a:spLocks/>
          </p:cNvSpPr>
          <p:nvPr/>
        </p:nvSpPr>
        <p:spPr>
          <a:xfrm>
            <a:off x="1353354" y="2991743"/>
            <a:ext cx="3616541" cy="62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dirty="0">
              <a:solidFill>
                <a:srgbClr val="9DC43A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09" name="Subtitle 2">
            <a:extLst>
              <a:ext uri="{FF2B5EF4-FFF2-40B4-BE49-F238E27FC236}">
                <a16:creationId xmlns:a16="http://schemas.microsoft.com/office/drawing/2014/main" xmlns="" id="{49694827-FE97-40A0-A154-A9B629E34C67}"/>
              </a:ext>
            </a:extLst>
          </p:cNvPr>
          <p:cNvSpPr txBox="1">
            <a:spLocks/>
          </p:cNvSpPr>
          <p:nvPr/>
        </p:nvSpPr>
        <p:spPr>
          <a:xfrm>
            <a:off x="1433904" y="3676507"/>
            <a:ext cx="3616541" cy="256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rgbClr val="5B8500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20" name="AutoShape 3">
            <a:extLst>
              <a:ext uri="{FF2B5EF4-FFF2-40B4-BE49-F238E27FC236}">
                <a16:creationId xmlns:a16="http://schemas.microsoft.com/office/drawing/2014/main" xmlns="" id="{6C55DC90-0655-4F3E-9EDD-1F4F7852E23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71893" y="756428"/>
            <a:ext cx="7545588" cy="46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4E09D5-B5B0-4028-B08B-C04872DF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67" y="811269"/>
            <a:ext cx="7555477" cy="75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7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A2B96FF-C9E3-4A8C-A2F5-E362E9F6F94C}"/>
              </a:ext>
            </a:extLst>
          </p:cNvPr>
          <p:cNvGrpSpPr/>
          <p:nvPr/>
        </p:nvGrpSpPr>
        <p:grpSpPr>
          <a:xfrm>
            <a:off x="2102643" y="464468"/>
            <a:ext cx="7986714" cy="1239858"/>
            <a:chOff x="2123549" y="464468"/>
            <a:chExt cx="7986714" cy="1239858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TOOL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15" name="Content Placeholder 33">
            <a:extLst>
              <a:ext uri="{FF2B5EF4-FFF2-40B4-BE49-F238E27FC236}">
                <a16:creationId xmlns="" xmlns:a16="http://schemas.microsoft.com/office/drawing/2014/main" id="{2884CD1F-A002-4517-8897-2DBD9DAA0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735052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1635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EXECUTION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:a16="http://schemas.microsoft.com/office/drawing/2014/main" xmlns="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:a16="http://schemas.microsoft.com/office/drawing/2014/main" xmlns="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:a16="http://schemas.microsoft.com/office/drawing/2014/main" xmlns="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:a16="http://schemas.microsoft.com/office/drawing/2014/main" xmlns="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:a16="http://schemas.microsoft.com/office/drawing/2014/main" xmlns="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:a16="http://schemas.microsoft.com/office/drawing/2014/main" xmlns="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:a16="http://schemas.microsoft.com/office/drawing/2014/main" xmlns="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xmlns="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:a16="http://schemas.microsoft.com/office/drawing/2014/main" xmlns="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:a16="http://schemas.microsoft.com/office/drawing/2014/main" xmlns="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:a16="http://schemas.microsoft.com/office/drawing/2014/main" xmlns="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:a16="http://schemas.microsoft.com/office/drawing/2014/main" xmlns="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:a16="http://schemas.microsoft.com/office/drawing/2014/main" xmlns="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:a16="http://schemas.microsoft.com/office/drawing/2014/main" xmlns="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:a16="http://schemas.microsoft.com/office/drawing/2014/main" xmlns="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:a16="http://schemas.microsoft.com/office/drawing/2014/main" xmlns="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:a16="http://schemas.microsoft.com/office/drawing/2014/main" xmlns="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:a16="http://schemas.microsoft.com/office/drawing/2014/main" xmlns="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:a16="http://schemas.microsoft.com/office/drawing/2014/main" xmlns="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:a16="http://schemas.microsoft.com/office/drawing/2014/main" xmlns="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:a16="http://schemas.microsoft.com/office/drawing/2014/main" xmlns="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Use Case Diagram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Logo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Wireframe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</a:t>
            </a:r>
            <a:r>
              <a:rPr lang="en-US" sz="3200" dirty="0" smtClean="0">
                <a:solidFill>
                  <a:srgbClr val="4A5A2B"/>
                </a:solidFill>
                <a:latin typeface="Arial" panose="020B0604020202020204" pitchFamily="34" charset="0"/>
              </a:rPr>
              <a:t>Database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Requirement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Catalogue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Product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Development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:a16="http://schemas.microsoft.com/office/drawing/2014/main" xmlns="" id="{88DB4B7D-30BE-4435-8AA7-DC8F5823272A}"/>
              </a:ext>
            </a:extLst>
          </p:cNvPr>
          <p:cNvGrpSpPr/>
          <p:nvPr/>
        </p:nvGrpSpPr>
        <p:grpSpPr>
          <a:xfrm>
            <a:off x="7311391" y="2843963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:a16="http://schemas.microsoft.com/office/drawing/2014/main" xmlns="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:a16="http://schemas.microsoft.com/office/drawing/2014/main" xmlns="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xmlns="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:a16="http://schemas.microsoft.com/office/drawing/2014/main" xmlns="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:a16="http://schemas.microsoft.com/office/drawing/2014/main" xmlns="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xmlns="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xmlns="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xmlns="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:a16="http://schemas.microsoft.com/office/drawing/2014/main" xmlns="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xmlns="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xmlns="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xmlns="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:a16="http://schemas.microsoft.com/office/drawing/2014/main" xmlns="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:a16="http://schemas.microsoft.com/office/drawing/2014/main" xmlns="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xmlns="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xmlns="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:a16="http://schemas.microsoft.com/office/drawing/2014/main" xmlns="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xmlns="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xmlns="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xmlns="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:a16="http://schemas.microsoft.com/office/drawing/2014/main" xmlns="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xmlns="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xmlns="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xmlns="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:a16="http://schemas.microsoft.com/office/drawing/2014/main" xmlns="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:a16="http://schemas.microsoft.com/office/drawing/2014/main" xmlns="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:a16="http://schemas.microsoft.com/office/drawing/2014/main" xmlns="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:a16="http://schemas.microsoft.com/office/drawing/2014/main" xmlns="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:a16="http://schemas.microsoft.com/office/drawing/2014/main" xmlns="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:a16="http://schemas.microsoft.com/office/drawing/2014/main" xmlns="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:a16="http://schemas.microsoft.com/office/drawing/2014/main" xmlns="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:a16="http://schemas.microsoft.com/office/drawing/2014/main" xmlns="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:a16="http://schemas.microsoft.com/office/drawing/2014/main" xmlns="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xmlns="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:a16="http://schemas.microsoft.com/office/drawing/2014/main" xmlns="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:a16="http://schemas.microsoft.com/office/drawing/2014/main" xmlns="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:a16="http://schemas.microsoft.com/office/drawing/2014/main" xmlns="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:a16="http://schemas.microsoft.com/office/drawing/2014/main" xmlns="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:a16="http://schemas.microsoft.com/office/drawing/2014/main" xmlns="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:a16="http://schemas.microsoft.com/office/drawing/2014/main" xmlns="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xmlns="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xmlns="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:a16="http://schemas.microsoft.com/office/drawing/2014/main" xmlns="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:a16="http://schemas.microsoft.com/office/drawing/2014/main" xmlns="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:a16="http://schemas.microsoft.com/office/drawing/2014/main" xmlns="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xmlns="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xmlns="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:a16="http://schemas.microsoft.com/office/drawing/2014/main" xmlns="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xmlns="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xmlns="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:a16="http://schemas.microsoft.com/office/drawing/2014/main" xmlns="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xmlns="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xmlns="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:a16="http://schemas.microsoft.com/office/drawing/2014/main" xmlns="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:a16="http://schemas.microsoft.com/office/drawing/2014/main" xmlns="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xmlns="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xmlns="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xmlns="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xmlns="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:a16="http://schemas.microsoft.com/office/drawing/2014/main" xmlns="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xmlns="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xmlns="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:a16="http://schemas.microsoft.com/office/drawing/2014/main" xmlns="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xmlns="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xmlns="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:a16="http://schemas.microsoft.com/office/drawing/2014/main" xmlns="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xmlns="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xmlns="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:a16="http://schemas.microsoft.com/office/drawing/2014/main" xmlns="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:a16="http://schemas.microsoft.com/office/drawing/2014/main" xmlns="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xmlns="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xmlns="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xmlns="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xmlns="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xmlns="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xmlns="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xmlns="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xmlns="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:a16="http://schemas.microsoft.com/office/drawing/2014/main" xmlns="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xmlns="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xmlns="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xmlns="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xmlns="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xmlns="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xmlns="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xmlns="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xmlns="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:a16="http://schemas.microsoft.com/office/drawing/2014/main" xmlns="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xmlns="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xmlns="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xmlns="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xmlns="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xmlns="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xmlns="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xmlns="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xmlns="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:a16="http://schemas.microsoft.com/office/drawing/2014/main" xmlns="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xmlns="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xmlns="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:a16="http://schemas.microsoft.com/office/drawing/2014/main" xmlns="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:a16="http://schemas.microsoft.com/office/drawing/2014/main" xmlns="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:a16="http://schemas.microsoft.com/office/drawing/2014/main" xmlns="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:a16="http://schemas.microsoft.com/office/drawing/2014/main" xmlns="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:a16="http://schemas.microsoft.com/office/drawing/2014/main" xmlns="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:a16="http://schemas.microsoft.com/office/drawing/2014/main" xmlns="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:a16="http://schemas.microsoft.com/office/drawing/2014/main" xmlns="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:a16="http://schemas.microsoft.com/office/drawing/2014/main" xmlns="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:a16="http://schemas.microsoft.com/office/drawing/2014/main" xmlns="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:a16="http://schemas.microsoft.com/office/drawing/2014/main" xmlns="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:a16="http://schemas.microsoft.com/office/drawing/2014/main" xmlns="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:a16="http://schemas.microsoft.com/office/drawing/2014/main" xmlns="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:a16="http://schemas.microsoft.com/office/drawing/2014/main" xmlns="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:a16="http://schemas.microsoft.com/office/drawing/2014/main" xmlns="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:a16="http://schemas.microsoft.com/office/drawing/2014/main" xmlns="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:a16="http://schemas.microsoft.com/office/drawing/2014/main" xmlns="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:a16="http://schemas.microsoft.com/office/drawing/2014/main" xmlns="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:a16="http://schemas.microsoft.com/office/drawing/2014/main" xmlns="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:a16="http://schemas.microsoft.com/office/drawing/2014/main" xmlns="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:a16="http://schemas.microsoft.com/office/drawing/2014/main" xmlns="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:a16="http://schemas.microsoft.com/office/drawing/2014/main" xmlns="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:a16="http://schemas.microsoft.com/office/drawing/2014/main" xmlns="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:a16="http://schemas.microsoft.com/office/drawing/2014/main" xmlns="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:a16="http://schemas.microsoft.com/office/drawing/2014/main" xmlns="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:a16="http://schemas.microsoft.com/office/drawing/2014/main" xmlns="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xmlns="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xmlns="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xmlns="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xmlns="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xmlns="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xmlns="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xmlns="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xmlns="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:a16="http://schemas.microsoft.com/office/drawing/2014/main" xmlns="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xmlns="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xmlns="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xmlns="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xmlns="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xmlns="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xmlns="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xmlns="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xmlns="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:a16="http://schemas.microsoft.com/office/drawing/2014/main" xmlns="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xmlns="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xmlns="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xmlns="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xmlns="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xmlns="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xmlns="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xmlns="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xmlns="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:a16="http://schemas.microsoft.com/office/drawing/2014/main" xmlns="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xmlns="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xmlns="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:a16="http://schemas.microsoft.com/office/drawing/2014/main" xmlns="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:a16="http://schemas.microsoft.com/office/drawing/2014/main" xmlns="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xmlns="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xmlns="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:a16="http://schemas.microsoft.com/office/drawing/2014/main" xmlns="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:a16="http://schemas.microsoft.com/office/drawing/2014/main" xmlns="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:a16="http://schemas.microsoft.com/office/drawing/2014/main" xmlns="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:a16="http://schemas.microsoft.com/office/drawing/2014/main" xmlns="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xmlns="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xmlns="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:a16="http://schemas.microsoft.com/office/drawing/2014/main" xmlns="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xmlns="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xmlns="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:a16="http://schemas.microsoft.com/office/drawing/2014/main" xmlns="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xmlns="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xmlns="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:a16="http://schemas.microsoft.com/office/drawing/2014/main" xmlns="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xmlns="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xmlns="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:a16="http://schemas.microsoft.com/office/drawing/2014/main" xmlns="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xmlns="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xmlns="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xmlns="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:a16="http://schemas.microsoft.com/office/drawing/2014/main" xmlns="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xmlns="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:a16="http://schemas.microsoft.com/office/drawing/2014/main" xmlns="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xmlns="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xmlns="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:a16="http://schemas.microsoft.com/office/drawing/2014/main" xmlns="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xmlns="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xmlns="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:a16="http://schemas.microsoft.com/office/drawing/2014/main" xmlns="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xmlns="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xmlns="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:a16="http://schemas.microsoft.com/office/drawing/2014/main" xmlns="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xmlns="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xmlns="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:a16="http://schemas.microsoft.com/office/drawing/2014/main" xmlns="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xmlns="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xmlns="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:a16="http://schemas.microsoft.com/office/drawing/2014/main" xmlns="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:a16="http://schemas.microsoft.com/office/drawing/2014/main" xmlns="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xmlns="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xmlns="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xmlns="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:a16="http://schemas.microsoft.com/office/drawing/2014/main" xmlns="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xmlns="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:a16="http://schemas.microsoft.com/office/drawing/2014/main" xmlns="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:a16="http://schemas.microsoft.com/office/drawing/2014/main" xmlns="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:a16="http://schemas.microsoft.com/office/drawing/2014/main" xmlns="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:a16="http://schemas.microsoft.com/office/drawing/2014/main" xmlns="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:a16="http://schemas.microsoft.com/office/drawing/2014/main" xmlns="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xmlns="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:a16="http://schemas.microsoft.com/office/drawing/2014/main" xmlns="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xmlns="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:a16="http://schemas.microsoft.com/office/drawing/2014/main" xmlns="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:a16="http://schemas.microsoft.com/office/drawing/2014/main" xmlns="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xmlns="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xmlns="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xmlns="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xmlns="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:a16="http://schemas.microsoft.com/office/drawing/2014/main" xmlns="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xmlns="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:a16="http://schemas.microsoft.com/office/drawing/2014/main" xmlns="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xmlns="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xmlns="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xmlns="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:a16="http://schemas.microsoft.com/office/drawing/2014/main" xmlns="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:a16="http://schemas.microsoft.com/office/drawing/2014/main" xmlns="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:a16="http://schemas.microsoft.com/office/drawing/2014/main" xmlns="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:a16="http://schemas.microsoft.com/office/drawing/2014/main" xmlns="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xmlns="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:a16="http://schemas.microsoft.com/office/drawing/2014/main" xmlns="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:a16="http://schemas.microsoft.com/office/drawing/2014/main" xmlns="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:a16="http://schemas.microsoft.com/office/drawing/2014/main" xmlns="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:a16="http://schemas.microsoft.com/office/drawing/2014/main" xmlns="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:a16="http://schemas.microsoft.com/office/drawing/2014/main" xmlns="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:a16="http://schemas.microsoft.com/office/drawing/2014/main" xmlns="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:a16="http://schemas.microsoft.com/office/drawing/2014/main" xmlns="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:a16="http://schemas.microsoft.com/office/drawing/2014/main" xmlns="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:a16="http://schemas.microsoft.com/office/drawing/2014/main" xmlns="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:a16="http://schemas.microsoft.com/office/drawing/2014/main" xmlns="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:a16="http://schemas.microsoft.com/office/drawing/2014/main" xmlns="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:a16="http://schemas.microsoft.com/office/drawing/2014/main" xmlns="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:a16="http://schemas.microsoft.com/office/drawing/2014/main" xmlns="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:a16="http://schemas.microsoft.com/office/drawing/2014/main" xmlns="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:a16="http://schemas.microsoft.com/office/drawing/2014/main" xmlns="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:a16="http://schemas.microsoft.com/office/drawing/2014/main" xmlns="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:a16="http://schemas.microsoft.com/office/drawing/2014/main" xmlns="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:a16="http://schemas.microsoft.com/office/drawing/2014/main" xmlns="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:a16="http://schemas.microsoft.com/office/drawing/2014/main" xmlns="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xmlns="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xmlns="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:a16="http://schemas.microsoft.com/office/drawing/2014/main" xmlns="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xmlns="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:a16="http://schemas.microsoft.com/office/drawing/2014/main" xmlns="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xmlns="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xmlns="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:a16="http://schemas.microsoft.com/office/drawing/2014/main" xmlns="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xmlns="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xmlns="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:a16="http://schemas.microsoft.com/office/drawing/2014/main" xmlns="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xmlns="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xmlns="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:a16="http://schemas.microsoft.com/office/drawing/2014/main" xmlns="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xmlns="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xmlns="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:a16="http://schemas.microsoft.com/office/drawing/2014/main" xmlns="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xmlns="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xmlns="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:a16="http://schemas.microsoft.com/office/drawing/2014/main" xmlns="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:a16="http://schemas.microsoft.com/office/drawing/2014/main" xmlns="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:a16="http://schemas.microsoft.com/office/drawing/2014/main" xmlns="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:a16="http://schemas.microsoft.com/office/drawing/2014/main" xmlns="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xmlns="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:a16="http://schemas.microsoft.com/office/drawing/2014/main" xmlns="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:a16="http://schemas.microsoft.com/office/drawing/2014/main" xmlns="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:a16="http://schemas.microsoft.com/office/drawing/2014/main" xmlns="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:a16="http://schemas.microsoft.com/office/drawing/2014/main" xmlns="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:a16="http://schemas.microsoft.com/office/drawing/2014/main" xmlns="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xmlns="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:a16="http://schemas.microsoft.com/office/drawing/2014/main" xmlns="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:a16="http://schemas.microsoft.com/office/drawing/2014/main" xmlns="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:a16="http://schemas.microsoft.com/office/drawing/2014/main" xmlns="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:a16="http://schemas.microsoft.com/office/drawing/2014/main" xmlns="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:a16="http://schemas.microsoft.com/office/drawing/2014/main" xmlns="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xmlns="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xmlns="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:a16="http://schemas.microsoft.com/office/drawing/2014/main" xmlns="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:a16="http://schemas.microsoft.com/office/drawing/2014/main" xmlns="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:a16="http://schemas.microsoft.com/office/drawing/2014/main" xmlns="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:a16="http://schemas.microsoft.com/office/drawing/2014/main" xmlns="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:a16="http://schemas.microsoft.com/office/drawing/2014/main" xmlns="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:a16="http://schemas.microsoft.com/office/drawing/2014/main" xmlns="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:a16="http://schemas.microsoft.com/office/drawing/2014/main" xmlns="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:a16="http://schemas.microsoft.com/office/drawing/2014/main" xmlns="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:a16="http://schemas.microsoft.com/office/drawing/2014/main" xmlns="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:a16="http://schemas.microsoft.com/office/drawing/2014/main" xmlns="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:a16="http://schemas.microsoft.com/office/drawing/2014/main" xmlns="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:a16="http://schemas.microsoft.com/office/drawing/2014/main" xmlns="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xmlns="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:a16="http://schemas.microsoft.com/office/drawing/2014/main" xmlns="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:a16="http://schemas.microsoft.com/office/drawing/2014/main" xmlns="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xmlns="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:a16="http://schemas.microsoft.com/office/drawing/2014/main" xmlns="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:a16="http://schemas.microsoft.com/office/drawing/2014/main" xmlns="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:a16="http://schemas.microsoft.com/office/drawing/2014/main" xmlns="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:a16="http://schemas.microsoft.com/office/drawing/2014/main" xmlns="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:a16="http://schemas.microsoft.com/office/drawing/2014/main" xmlns="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:a16="http://schemas.microsoft.com/office/drawing/2014/main" xmlns="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:a16="http://schemas.microsoft.com/office/drawing/2014/main" xmlns="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:a16="http://schemas.microsoft.com/office/drawing/2014/main" xmlns="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:a16="http://schemas.microsoft.com/office/drawing/2014/main" xmlns="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xmlns="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xmlns="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:a16="http://schemas.microsoft.com/office/drawing/2014/main" xmlns="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:a16="http://schemas.microsoft.com/office/drawing/2014/main" xmlns="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xmlns="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:a16="http://schemas.microsoft.com/office/drawing/2014/main" xmlns="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xmlns="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xmlns="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xmlns="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xmlns="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:a16="http://schemas.microsoft.com/office/drawing/2014/main" xmlns="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xmlns="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:a16="http://schemas.microsoft.com/office/drawing/2014/main" xmlns="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xmlns="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xmlns="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:a16="http://schemas.microsoft.com/office/drawing/2014/main" xmlns="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xmlns="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xmlns="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:a16="http://schemas.microsoft.com/office/drawing/2014/main" xmlns="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xmlns="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xmlns="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:a16="http://schemas.microsoft.com/office/drawing/2014/main" xmlns="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xmlns="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xmlns="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:a16="http://schemas.microsoft.com/office/drawing/2014/main" xmlns="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xmlns="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xmlns="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:a16="http://schemas.microsoft.com/office/drawing/2014/main" xmlns="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:a16="http://schemas.microsoft.com/office/drawing/2014/main" xmlns="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:a16="http://schemas.microsoft.com/office/drawing/2014/main" xmlns="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:a16="http://schemas.microsoft.com/office/drawing/2014/main" xmlns="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xmlns="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:a16="http://schemas.microsoft.com/office/drawing/2014/main" xmlns="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:a16="http://schemas.microsoft.com/office/drawing/2014/main" xmlns="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:a16="http://schemas.microsoft.com/office/drawing/2014/main" xmlns="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:a16="http://schemas.microsoft.com/office/drawing/2014/main" xmlns="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:a16="http://schemas.microsoft.com/office/drawing/2014/main" xmlns="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xmlns="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:a16="http://schemas.microsoft.com/office/drawing/2014/main" xmlns="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:a16="http://schemas.microsoft.com/office/drawing/2014/main" xmlns="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:a16="http://schemas.microsoft.com/office/drawing/2014/main" xmlns="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:a16="http://schemas.microsoft.com/office/drawing/2014/main" xmlns="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:a16="http://schemas.microsoft.com/office/drawing/2014/main" xmlns="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xmlns="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:a16="http://schemas.microsoft.com/office/drawing/2014/main" xmlns="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:a16="http://schemas.microsoft.com/office/drawing/2014/main" xmlns="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:a16="http://schemas.microsoft.com/office/drawing/2014/main" xmlns="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:a16="http://schemas.microsoft.com/office/drawing/2014/main" xmlns="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:a16="http://schemas.microsoft.com/office/drawing/2014/main" xmlns="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:a16="http://schemas.microsoft.com/office/drawing/2014/main" xmlns="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:a16="http://schemas.microsoft.com/office/drawing/2014/main" xmlns="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:a16="http://schemas.microsoft.com/office/drawing/2014/main" xmlns="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:a16="http://schemas.microsoft.com/office/drawing/2014/main" xmlns="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:a16="http://schemas.microsoft.com/office/drawing/2014/main" xmlns="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:a16="http://schemas.microsoft.com/office/drawing/2014/main" xmlns="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:a16="http://schemas.microsoft.com/office/drawing/2014/main" xmlns="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:a16="http://schemas.microsoft.com/office/drawing/2014/main" xmlns="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xmlns="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:a16="http://schemas.microsoft.com/office/drawing/2014/main" xmlns="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:a16="http://schemas.microsoft.com/office/drawing/2014/main" xmlns="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xmlns="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:a16="http://schemas.microsoft.com/office/drawing/2014/main" xmlns="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:a16="http://schemas.microsoft.com/office/drawing/2014/main" xmlns="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:a16="http://schemas.microsoft.com/office/drawing/2014/main" xmlns="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:a16="http://schemas.microsoft.com/office/drawing/2014/main" xmlns="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:a16="http://schemas.microsoft.com/office/drawing/2014/main" xmlns="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:a16="http://schemas.microsoft.com/office/drawing/2014/main" xmlns="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:a16="http://schemas.microsoft.com/office/drawing/2014/main" xmlns="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:a16="http://schemas.microsoft.com/office/drawing/2014/main" xmlns="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:a16="http://schemas.microsoft.com/office/drawing/2014/main" xmlns="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:a16="http://schemas.microsoft.com/office/drawing/2014/main" xmlns="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:a16="http://schemas.microsoft.com/office/drawing/2014/main" xmlns="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:a16="http://schemas.microsoft.com/office/drawing/2014/main" xmlns="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:a16="http://schemas.microsoft.com/office/drawing/2014/main" xmlns="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:a16="http://schemas.microsoft.com/office/drawing/2014/main" xmlns="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:a16="http://schemas.microsoft.com/office/drawing/2014/main" xmlns="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:a16="http://schemas.microsoft.com/office/drawing/2014/main" xmlns="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:a16="http://schemas.microsoft.com/office/drawing/2014/main" xmlns="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xmlns="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xmlns="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:a16="http://schemas.microsoft.com/office/drawing/2014/main" xmlns="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xmlns="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xmlns="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:a16="http://schemas.microsoft.com/office/drawing/2014/main" xmlns="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xmlns="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xmlns="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:a16="http://schemas.microsoft.com/office/drawing/2014/main" xmlns="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xmlns="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xmlns="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xmlns="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:a16="http://schemas.microsoft.com/office/drawing/2014/main" xmlns="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:a16="http://schemas.microsoft.com/office/drawing/2014/main" xmlns="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xmlns="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xmlns="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:a16="http://schemas.microsoft.com/office/drawing/2014/main" xmlns="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xmlns="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xmlns="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xmlns="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:a16="http://schemas.microsoft.com/office/drawing/2014/main" xmlns="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xmlns="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xmlns="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xmlns="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:a16="http://schemas.microsoft.com/office/drawing/2014/main" xmlns="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:a16="http://schemas.microsoft.com/office/drawing/2014/main" xmlns="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xmlns="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xmlns="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:a16="http://schemas.microsoft.com/office/drawing/2014/main" xmlns="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xmlns="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xmlns="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xmlns="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:a16="http://schemas.microsoft.com/office/drawing/2014/main" xmlns="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xmlns="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xmlns="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xmlns="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:a16="http://schemas.microsoft.com/office/drawing/2014/main" xmlns="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xmlns="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xmlns="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:a16="http://schemas.microsoft.com/office/drawing/2014/main" xmlns="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:a16="http://schemas.microsoft.com/office/drawing/2014/main" xmlns="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:a16="http://schemas.microsoft.com/office/drawing/2014/main" xmlns="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xmlns="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:a16="http://schemas.microsoft.com/office/drawing/2014/main" xmlns="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xmlns="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xmlns="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:a16="http://schemas.microsoft.com/office/drawing/2014/main" xmlns="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:a16="http://schemas.microsoft.com/office/drawing/2014/main" xmlns="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xmlns="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:a16="http://schemas.microsoft.com/office/drawing/2014/main" xmlns="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xmlns="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xmlns="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xmlns="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xmlns="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:a16="http://schemas.microsoft.com/office/drawing/2014/main" xmlns="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xmlns="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xmlns="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xmlns="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xmlns="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xmlns="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xmlns="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:a16="http://schemas.microsoft.com/office/drawing/2014/main" xmlns="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xmlns="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xmlns="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:a16="http://schemas.microsoft.com/office/drawing/2014/main" xmlns="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xmlns="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xmlns="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:a16="http://schemas.microsoft.com/office/drawing/2014/main" xmlns="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:a16="http://schemas.microsoft.com/office/drawing/2014/main" xmlns="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:a16="http://schemas.microsoft.com/office/drawing/2014/main" xmlns="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xmlns="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:a16="http://schemas.microsoft.com/office/drawing/2014/main" xmlns="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xmlns="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xmlns="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xmlns="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:a16="http://schemas.microsoft.com/office/drawing/2014/main" xmlns="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xmlns="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xmlns="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xmlns="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xmlns="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xmlns="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xmlns="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:a16="http://schemas.microsoft.com/office/drawing/2014/main" xmlns="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:a16="http://schemas.microsoft.com/office/drawing/2014/main" xmlns="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xmlns="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xmlns="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xmlns="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:a16="http://schemas.microsoft.com/office/drawing/2014/main" xmlns="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xmlns="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xmlns="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:a16="http://schemas.microsoft.com/office/drawing/2014/main" xmlns="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xmlns="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xmlns="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xmlns="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xmlns="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:a16="http://schemas.microsoft.com/office/drawing/2014/main" xmlns="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xmlns="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xmlns="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xmlns="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xmlns="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xmlns="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xmlns="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xmlns="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xmlns="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xmlns="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xmlns="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xmlns="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xmlns="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xmlns="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xmlns="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xmlns="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xmlns="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xmlns="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xmlns="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xmlns="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xmlns="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xmlns="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xmlns="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xmlns="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xmlns="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xmlns="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xmlns="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xmlns="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xmlns="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xmlns="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xmlns="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xmlns="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xmlns="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xmlns="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xmlns="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xmlns="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xmlns="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xmlns="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xmlns="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xmlns="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xmlns="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xmlns="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xmlns="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xmlns="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xmlns="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xmlns="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xmlns="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xmlns="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xmlns="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xmlns="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xmlns="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xmlns="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xmlns="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xmlns="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xmlns="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48949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87" y="2396599"/>
            <a:ext cx="9432226" cy="22780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13301C1-BBF2-47DD-8C4E-73531525B6C5}"/>
              </a:ext>
            </a:extLst>
          </p:cNvPr>
          <p:cNvGrpSpPr/>
          <p:nvPr/>
        </p:nvGrpSpPr>
        <p:grpSpPr>
          <a:xfrm>
            <a:off x="2385347" y="396182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CCEC6809-42C8-4B2C-A00A-12ACE6713C3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CA51AA2-BAA1-4494-B684-4D6632F9A6F7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737D0E43-954E-49F0-BDA4-3E0437B1CA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53D78FAF-FFF2-4C68-8777-F19174834A8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5FE8E85-0A9C-4535-BE62-A660E6AC9834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EBFA9E94-BC0A-48AA-9ADF-0C9B3323E1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8D062350-8422-4B25-A820-76828769AEC9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4277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67B6970-E06E-4CBF-8397-1638A25FE1B9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12" y="1805000"/>
            <a:ext cx="8736976" cy="3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96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4" y="1848500"/>
            <a:ext cx="9038251" cy="3161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82432BA-0192-469D-8D58-636D803CE2EB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F134DDF2-F70F-49DB-8685-7D98A266FCF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6125CBB-D463-44CA-899A-1F224941964B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2F515839-64C5-4D21-AADE-D0578D95C8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EEDEA406-FE72-4345-8B6A-CB11554E6D9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209C774-CE46-41F6-889B-B8E00E258BD0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69433DCD-9C9B-4405-BE32-4C13C29F7D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CD78B3FC-A2AC-4051-A3D6-75CE9A1A9A4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6586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60" y="1587718"/>
            <a:ext cx="8901272" cy="51235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7A18E78-6DBA-4557-9F7F-1CF0575AEFA1}"/>
              </a:ext>
            </a:extLst>
          </p:cNvPr>
          <p:cNvGrpSpPr/>
          <p:nvPr/>
        </p:nvGrpSpPr>
        <p:grpSpPr>
          <a:xfrm>
            <a:off x="2273379" y="146711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4F9A0C9D-4A57-4C1E-88C9-41DB4BFC11A0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B24FA86-EDDD-4940-88CD-82AFA5D97EA8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ACCB3759-83E0-4CBA-A508-ECA4596D9FD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75619D95-3332-4A08-9A0B-6215CB44099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3E19760-BE3B-4967-8C1D-8ADDA346276E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C98A0BAA-42D3-4379-A1E9-1077ACC8A21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3D77ED02-5C96-4936-B37C-F79B73E75A1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9302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03" y="365760"/>
            <a:ext cx="4702426" cy="6191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6586" y="556181"/>
            <a:ext cx="3063711" cy="6117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465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16BAF88-D31A-48BD-A97F-1D18F6BADA8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02" y="2434300"/>
            <a:ext cx="11315195" cy="19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2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07" y="2444242"/>
            <a:ext cx="10318670" cy="2511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C26A33F-4DF2-4934-AE4F-21C3FCA7C5B5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0E2E9AC4-87D6-4332-96CA-5FED1F21DE7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D89BE5A-B7AD-44A9-B98D-82A4592B570E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5F591888-E11D-4A45-9F9E-B8CD9838A3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FDE0925A-05CF-4F0B-8C1A-A684A54D0D3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8669915-738D-40E0-831B-EB23A06108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F0ABB32F-6568-4792-8E8B-5456B11E2D8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6A43CFEF-CACD-4BE2-ACF3-BA5635F4338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9694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81" y="2396600"/>
            <a:ext cx="7195838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8B4C968-6409-499B-8F7F-A4B5A64B0DE7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3AD39B28-DABC-42C3-B02C-018AF771959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F6869C1-E34C-4277-B763-62FF41F27739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8CECB63A-2C88-4702-9219-26C2989F5E6C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690485BF-FE04-4A75-9FE8-20C2EA20D80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4F2D5EB-E325-44F8-8F07-4BD02307F46A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E0D376DE-7674-4D00-88AB-3A416E6D786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B0D0864A-A58C-4B04-9F8E-718CA637F7AF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3742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7269162" cy="1206332"/>
            <a:chOff x="2637963" y="562480"/>
            <a:chExt cx="7269162" cy="1206332"/>
          </a:xfrm>
        </p:grpSpPr>
        <p:sp>
          <p:nvSpPr>
            <p:cNvPr id="147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MEMBERS</a:t>
              </a:r>
            </a:p>
          </p:txBody>
        </p:sp>
        <p:sp>
          <p:nvSpPr>
            <p:cNvPr id="150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8485791" y="1204083"/>
              <a:ext cx="675739" cy="564729"/>
              <a:chOff x="8395583" y="1172989"/>
              <a:chExt cx="675739" cy="564729"/>
            </a:xfrm>
          </p:grpSpPr>
          <p:sp>
            <p:nvSpPr>
              <p:cNvPr id="152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63" name="Google Shape;291;p4">
            <a:extLst>
              <a:ext uri="{FF2B5EF4-FFF2-40B4-BE49-F238E27FC236}">
                <a16:creationId xmlns:a16="http://schemas.microsoft.com/office/drawing/2014/main" xmlns="" id="{4E23865D-1682-435C-885D-9823D56E1F44}"/>
              </a:ext>
            </a:extLst>
          </p:cNvPr>
          <p:cNvCxnSpPr>
            <a:cxnSpLocks/>
          </p:cNvCxnSpPr>
          <p:nvPr/>
        </p:nvCxnSpPr>
        <p:spPr>
          <a:xfrm rot="5400000">
            <a:off x="-84467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3762F9D3-C23F-4517-B276-D8AB689874AC}"/>
              </a:ext>
            </a:extLst>
          </p:cNvPr>
          <p:cNvGrpSpPr/>
          <p:nvPr/>
        </p:nvGrpSpPr>
        <p:grpSpPr>
          <a:xfrm>
            <a:off x="966515" y="2382703"/>
            <a:ext cx="3511710" cy="905087"/>
            <a:chOff x="987982" y="2376555"/>
            <a:chExt cx="3511710" cy="905087"/>
          </a:xfrm>
        </p:grpSpPr>
        <p:sp>
          <p:nvSpPr>
            <p:cNvPr id="182" name="Google Shape;331;p4">
              <a:extLst>
                <a:ext uri="{FF2B5EF4-FFF2-40B4-BE49-F238E27FC236}">
                  <a16:creationId xmlns:a16="http://schemas.microsoft.com/office/drawing/2014/main" xmlns="" id="{7BF67479-8139-4728-9421-0B42047A66A1}"/>
                </a:ext>
              </a:extLst>
            </p:cNvPr>
            <p:cNvSpPr/>
            <p:nvPr/>
          </p:nvSpPr>
          <p:spPr>
            <a:xfrm>
              <a:off x="987982" y="2376555"/>
              <a:ext cx="351171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Arju</a:t>
              </a:r>
              <a:r>
                <a:rPr lang="en-US" sz="32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Adhikari</a:t>
              </a:r>
              <a:endParaRPr sz="3200" dirty="0"/>
            </a:p>
          </p:txBody>
        </p:sp>
        <p:sp>
          <p:nvSpPr>
            <p:cNvPr id="183" name="Google Shape;332;p4">
              <a:extLst>
                <a:ext uri="{FF2B5EF4-FFF2-40B4-BE49-F238E27FC236}">
                  <a16:creationId xmlns:a16="http://schemas.microsoft.com/office/drawing/2014/main" xmlns="" id="{9587A3A0-62EA-425A-BF46-02F37B720068}"/>
                </a:ext>
              </a:extLst>
            </p:cNvPr>
            <p:cNvSpPr/>
            <p:nvPr/>
          </p:nvSpPr>
          <p:spPr>
            <a:xfrm>
              <a:off x="1676762" y="2820018"/>
              <a:ext cx="213415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3F3F3F"/>
                  </a:solidFill>
                  <a:latin typeface="Times New Roman"/>
                  <a:cs typeface="Times New Roman"/>
                  <a:sym typeface="Times New Roman"/>
                </a:rPr>
                <a:t>Coordinator</a:t>
              </a:r>
              <a:endParaRPr sz="2400" dirty="0"/>
            </a:p>
          </p:txBody>
        </p:sp>
      </p:grpSp>
      <p:sp>
        <p:nvSpPr>
          <p:cNvPr id="188" name="Google Shape;331;p4">
            <a:extLst>
              <a:ext uri="{FF2B5EF4-FFF2-40B4-BE49-F238E27FC236}">
                <a16:creationId xmlns:a16="http://schemas.microsoft.com/office/drawing/2014/main" xmlns="" id="{5F07A3F6-06D6-428D-B2B6-8AAB01258484}"/>
              </a:ext>
            </a:extLst>
          </p:cNvPr>
          <p:cNvSpPr/>
          <p:nvPr/>
        </p:nvSpPr>
        <p:spPr>
          <a:xfrm>
            <a:off x="5167005" y="2409369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MD </a:t>
            </a:r>
            <a:r>
              <a:rPr lang="en-US" sz="3200" dirty="0" err="1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Aashif</a:t>
            </a:r>
            <a:r>
              <a:rPr lang="en-US" sz="3200" dirty="0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 Ansari</a:t>
            </a:r>
            <a:endParaRPr sz="3200" dirty="0"/>
          </a:p>
        </p:txBody>
      </p:sp>
      <p:sp>
        <p:nvSpPr>
          <p:cNvPr id="189" name="Google Shape;332;p4">
            <a:extLst>
              <a:ext uri="{FF2B5EF4-FFF2-40B4-BE49-F238E27FC236}">
                <a16:creationId xmlns:a16="http://schemas.microsoft.com/office/drawing/2014/main" xmlns="" id="{D21618DD-938F-4E43-B292-6E63CE5ED4C4}"/>
              </a:ext>
            </a:extLst>
          </p:cNvPr>
          <p:cNvSpPr/>
          <p:nvPr/>
        </p:nvSpPr>
        <p:spPr>
          <a:xfrm>
            <a:off x="5816568" y="286029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Plant</a:t>
            </a:r>
            <a:endParaRPr sz="2400" dirty="0"/>
          </a:p>
        </p:txBody>
      </p:sp>
      <p:sp>
        <p:nvSpPr>
          <p:cNvPr id="190" name="Google Shape;331;p4">
            <a:extLst>
              <a:ext uri="{FF2B5EF4-FFF2-40B4-BE49-F238E27FC236}">
                <a16:creationId xmlns:a16="http://schemas.microsoft.com/office/drawing/2014/main" xmlns="" id="{215620FC-8183-4C12-97CE-DE07EFD2C296}"/>
              </a:ext>
            </a:extLst>
          </p:cNvPr>
          <p:cNvSpPr/>
          <p:nvPr/>
        </p:nvSpPr>
        <p:spPr>
          <a:xfrm>
            <a:off x="3039866" y="4856170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Sajil</a:t>
            </a:r>
            <a:r>
              <a:rPr lang="en-US" sz="3200" dirty="0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3200" dirty="0" err="1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Maharjan</a:t>
            </a:r>
            <a:endParaRPr sz="3200" dirty="0"/>
          </a:p>
        </p:txBody>
      </p:sp>
      <p:sp>
        <p:nvSpPr>
          <p:cNvPr id="191" name="Google Shape;332;p4">
            <a:extLst>
              <a:ext uri="{FF2B5EF4-FFF2-40B4-BE49-F238E27FC236}">
                <a16:creationId xmlns:a16="http://schemas.microsoft.com/office/drawing/2014/main" xmlns="" id="{C2BB27D6-D875-4F59-A2D1-8ED973458345}"/>
              </a:ext>
            </a:extLst>
          </p:cNvPr>
          <p:cNvSpPr/>
          <p:nvPr/>
        </p:nvSpPr>
        <p:spPr>
          <a:xfrm>
            <a:off x="3569808" y="5373875"/>
            <a:ext cx="26066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Team Worker</a:t>
            </a:r>
            <a:endParaRPr sz="2400" dirty="0"/>
          </a:p>
        </p:txBody>
      </p:sp>
      <p:sp>
        <p:nvSpPr>
          <p:cNvPr id="192" name="Google Shape;331;p4">
            <a:extLst>
              <a:ext uri="{FF2B5EF4-FFF2-40B4-BE49-F238E27FC236}">
                <a16:creationId xmlns:a16="http://schemas.microsoft.com/office/drawing/2014/main" xmlns="" id="{F0265B14-6234-4833-9996-17E5D5148FC1}"/>
              </a:ext>
            </a:extLst>
          </p:cNvPr>
          <p:cNvSpPr/>
          <p:nvPr/>
        </p:nvSpPr>
        <p:spPr>
          <a:xfrm>
            <a:off x="7324880" y="4837491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200" dirty="0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Nimisha </a:t>
            </a:r>
            <a:r>
              <a:rPr lang="en-US" sz="3200" dirty="0" err="1" smtClean="0">
                <a:solidFill>
                  <a:srgbClr val="658031"/>
                </a:solidFill>
                <a:latin typeface="Times New Roman"/>
                <a:cs typeface="Times New Roman"/>
                <a:sym typeface="Times New Roman"/>
              </a:rPr>
              <a:t>Raut</a:t>
            </a:r>
            <a:endParaRPr lang="en-US" sz="3200" dirty="0"/>
          </a:p>
        </p:txBody>
      </p:sp>
      <p:sp>
        <p:nvSpPr>
          <p:cNvPr id="193" name="Google Shape;332;p4">
            <a:extLst>
              <a:ext uri="{FF2B5EF4-FFF2-40B4-BE49-F238E27FC236}">
                <a16:creationId xmlns:a16="http://schemas.microsoft.com/office/drawing/2014/main" xmlns="" id="{4744BDEF-C692-4E70-9DDC-E8AE34C73E18}"/>
              </a:ext>
            </a:extLst>
          </p:cNvPr>
          <p:cNvSpPr/>
          <p:nvPr/>
        </p:nvSpPr>
        <p:spPr>
          <a:xfrm>
            <a:off x="7929135" y="540354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Specialist</a:t>
            </a:r>
            <a:endParaRPr sz="2400" dirty="0"/>
          </a:p>
        </p:txBody>
      </p:sp>
      <p:sp>
        <p:nvSpPr>
          <p:cNvPr id="28" name="Google Shape;290;p4">
            <a:extLst>
              <a:ext uri="{FF2B5EF4-FFF2-40B4-BE49-F238E27FC236}">
                <a16:creationId xmlns:a16="http://schemas.microsoft.com/office/drawing/2014/main" xmlns="" id="{6C863BCD-6048-4A63-863A-EBFF56A5C0BA}"/>
              </a:ext>
            </a:extLst>
          </p:cNvPr>
          <p:cNvSpPr/>
          <p:nvPr/>
        </p:nvSpPr>
        <p:spPr>
          <a:xfrm rot="5400000">
            <a:off x="2687891" y="3077766"/>
            <a:ext cx="68958" cy="1990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89;p4">
            <a:extLst>
              <a:ext uri="{FF2B5EF4-FFF2-40B4-BE49-F238E27FC236}">
                <a16:creationId xmlns:a16="http://schemas.microsoft.com/office/drawing/2014/main" xmlns="" id="{6BD2F64C-CB9A-4DB0-8152-FE9CFA163A5F}"/>
              </a:ext>
            </a:extLst>
          </p:cNvPr>
          <p:cNvSpPr/>
          <p:nvPr/>
        </p:nvSpPr>
        <p:spPr>
          <a:xfrm rot="5400000">
            <a:off x="4750371" y="3077769"/>
            <a:ext cx="68958" cy="19908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288;p4">
            <a:extLst>
              <a:ext uri="{FF2B5EF4-FFF2-40B4-BE49-F238E27FC236}">
                <a16:creationId xmlns:a16="http://schemas.microsoft.com/office/drawing/2014/main" xmlns="" id="{42CAA3D3-073E-4839-A07A-B3263D1FBCDA}"/>
              </a:ext>
            </a:extLst>
          </p:cNvPr>
          <p:cNvSpPr/>
          <p:nvPr/>
        </p:nvSpPr>
        <p:spPr>
          <a:xfrm rot="5400000">
            <a:off x="6849165" y="3077768"/>
            <a:ext cx="68958" cy="1990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87;p4">
            <a:extLst>
              <a:ext uri="{FF2B5EF4-FFF2-40B4-BE49-F238E27FC236}">
                <a16:creationId xmlns:a16="http://schemas.microsoft.com/office/drawing/2014/main" xmlns="" id="{7B4E0BF3-DB4F-4B7B-BB4F-E38EA7D2066F}"/>
              </a:ext>
            </a:extLst>
          </p:cNvPr>
          <p:cNvSpPr/>
          <p:nvPr/>
        </p:nvSpPr>
        <p:spPr>
          <a:xfrm rot="5400000">
            <a:off x="8929802" y="3077768"/>
            <a:ext cx="68958" cy="1990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" name="Google Shape;297;p4">
            <a:extLst>
              <a:ext uri="{FF2B5EF4-FFF2-40B4-BE49-F238E27FC236}">
                <a16:creationId xmlns:a16="http://schemas.microsoft.com/office/drawing/2014/main" xmlns="" id="{859DB2F2-A06A-451B-8E3F-D182DBF559AE}"/>
              </a:ext>
            </a:extLst>
          </p:cNvPr>
          <p:cNvCxnSpPr>
            <a:cxnSpLocks/>
          </p:cNvCxnSpPr>
          <p:nvPr/>
        </p:nvCxnSpPr>
        <p:spPr>
          <a:xfrm rot="5400000">
            <a:off x="2542350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3" name="Google Shape;294;p4">
            <a:extLst>
              <a:ext uri="{FF2B5EF4-FFF2-40B4-BE49-F238E27FC236}">
                <a16:creationId xmlns:a16="http://schemas.microsoft.com/office/drawing/2014/main" xmlns="" id="{BCD9FD65-4D60-4A91-82DA-2C8572B79BF8}"/>
              </a:ext>
            </a:extLst>
          </p:cNvPr>
          <p:cNvCxnSpPr>
            <a:cxnSpLocks/>
          </p:cNvCxnSpPr>
          <p:nvPr/>
        </p:nvCxnSpPr>
        <p:spPr>
          <a:xfrm rot="5400000">
            <a:off x="469313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4" name="Google Shape;292;p4">
            <a:extLst>
              <a:ext uri="{FF2B5EF4-FFF2-40B4-BE49-F238E27FC236}">
                <a16:creationId xmlns:a16="http://schemas.microsoft.com/office/drawing/2014/main" xmlns="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6703624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5" name="Google Shape;292;p4">
            <a:extLst>
              <a:ext uri="{FF2B5EF4-FFF2-40B4-BE49-F238E27FC236}">
                <a16:creationId xmlns:a16="http://schemas.microsoft.com/office/drawing/2014/main" xmlns="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8784261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</p:spTree>
    <p:extLst>
      <p:ext uri="{BB962C8B-B14F-4D97-AF65-F5344CB8AC3E}">
        <p14:creationId xmlns:p14="http://schemas.microsoft.com/office/powerpoint/2010/main" val="821877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89" grpId="0"/>
      <p:bldP spid="190" grpId="0"/>
      <p:bldP spid="191" grpId="0"/>
      <p:bldP spid="192" grpId="0"/>
      <p:bldP spid="193" grpId="0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3" y="2396600"/>
            <a:ext cx="7682513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9CE47ED-057A-40A8-AFC9-EFBA3A5DFD2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94D8460C-12F2-473D-BC69-C005D5F06324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AA81BE6-C19A-4399-A7A4-050C4D2BDCA6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6BB1CF95-B11F-4424-8464-10AE7E1CEF2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1601B485-814B-4BB9-A4B5-E9F28C6A15E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428BC65A-F1ED-4D06-8C46-30079BFCCED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2A946706-B302-4EF8-BD5D-39AE1CC3A5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BE0A5F34-CA0B-46F4-A2C8-65F499CF5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9375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98" y="2194629"/>
            <a:ext cx="7149488" cy="3503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7EBF6A-91CB-4FFB-BBE8-32A2855D4109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FE5558CC-2A59-49F7-AE0E-8C1F669BF87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2ACB584A-5499-417C-B69C-6BFB46ABD49D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B516B81B-E068-4F8C-84D0-9A1F071530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6EF3A804-9448-4656-A528-7EDF7B31E7D7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C2F9424E-1971-4C78-9648-C4607E1FD49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4B0312EF-BC05-41D0-8F68-2F65124BEA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8E8D4CC1-CE57-4163-B2F3-F78FFB4AF1A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416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69" y="98474"/>
            <a:ext cx="6348199" cy="65696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98277" y="253218"/>
            <a:ext cx="4867421" cy="6414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1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595ADA2-6B7F-42C5-B2DC-209F46498AF3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79" y="2571069"/>
            <a:ext cx="8527581" cy="23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09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47" y="2624934"/>
            <a:ext cx="8509265" cy="19129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3F4E753-441A-43C8-A070-C7BCB07514CF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F9E84E65-AEA5-4207-A27E-06221BC4384F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7FFCEAC-490E-4F68-BA26-CF9397C6FEBF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82D3F9A3-D770-420C-B98D-38791753B8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335107BD-C14B-4B25-8D9A-37DCAC6718C0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D0BB042-0984-413B-B8E6-153C617C453D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3964A9E3-F8D9-44BC-B06B-C7C599802D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F62C8168-0C9A-4BC8-B3FE-746B85A3974C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58549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9" y="2271837"/>
            <a:ext cx="9414363" cy="2648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EDE8713-AF9D-4394-8399-685FAACFD9D7}"/>
              </a:ext>
            </a:extLst>
          </p:cNvPr>
          <p:cNvGrpSpPr/>
          <p:nvPr/>
        </p:nvGrpSpPr>
        <p:grpSpPr>
          <a:xfrm>
            <a:off x="2461419" y="486932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9B6EA53B-BDB7-4495-A337-58E9431046B9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7E2073F-E105-444A-B658-2225B29DDDEE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DB223795-ABD0-417C-B23B-6F32C53C5E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1F04871B-8114-4869-9C60-C456513712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40192343-4CD3-4D5D-9A54-A2BC862B5F34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6E9E517F-2E4E-467D-8581-BEF11CD5FB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60A27EAC-C072-44D3-8E36-9CA756B1B0A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049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01" y="2851526"/>
            <a:ext cx="9515511" cy="1580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F058551-AF76-4BF7-9ED3-CD5BFFE72D09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D55ACFA6-C78A-40EB-858A-12913F196FA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9AC2E5C-F141-4DEA-A61E-8FEE13DC3648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AA42D268-3931-4F29-AAA9-60029F9093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9AA1866D-99F6-4D1F-A0D9-F3015BD0A53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4523B86-F462-4F5B-AD02-44D6DE5D95A3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491B1021-14E1-418C-BFE5-24404742147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28ADE7C7-19BD-478C-81EC-803779AB994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2035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12" y="2368657"/>
            <a:ext cx="8039968" cy="26021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F6C0527-6FC2-426B-9C31-872521A8368D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BAE10FE4-585D-47D8-A290-3A6A9A84505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8E3D088-FE9D-4A5F-9543-FE25F8296242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4A11151B-BB6C-4D26-B194-F96CFE4403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0F2AA23E-4F0A-4494-B2F5-4DCDAEFD329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D996A19-CA46-4FA4-A667-7E551B6D2717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97CC0F22-02C4-4A70-9544-823028DDA1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437FAD48-8BB6-42E8-B4B6-08DAF3E7651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2132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4" y="2562272"/>
            <a:ext cx="9449216" cy="262291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C6F6CE5-0B0D-4FA3-B67E-664A295CFFB8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E9F7A187-EA86-4409-B734-42E91DBAEC3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B9FE095-2D09-4B82-8740-60A9C3C261F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88BEA357-4362-45B4-8F0D-D48F66A809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B02C0164-2F58-494D-933C-CB9805EB1E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72A3AE9-73FA-4B0D-88A3-5ADBF868D31E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BFC07B77-87E6-4044-810E-19DB97DE90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1E198C8F-6287-4AEE-80B9-C0A3CC37654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4497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88" y="98474"/>
            <a:ext cx="6659454" cy="6526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88788" y="337625"/>
            <a:ext cx="6316394" cy="6344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52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00FF6A01-0F23-4AEB-B22E-ADAA35FBB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0382" y="2716136"/>
            <a:ext cx="2567631" cy="2333972"/>
          </a:xfrm>
        </p:spPr>
        <p:txBody>
          <a:bodyPr wrap="square" lIns="0" tIns="0" rIns="0" bIns="0">
            <a:spAutoFit/>
          </a:bodyPr>
          <a:lstStyle/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FBE327F-3679-459E-A699-8361326901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140324"/>
            <a:ext cx="6728346" cy="6060770"/>
            <a:chOff x="0" y="-8191"/>
            <a:chExt cx="7397619" cy="6467156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xmlns="" id="{98F42778-5993-4737-BF1D-512AC00728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663939">
              <a:off x="4100765" y="3689105"/>
              <a:ext cx="2837917" cy="2769860"/>
              <a:chOff x="12624800" y="1634253"/>
              <a:chExt cx="3759594" cy="3669433"/>
            </a:xfrm>
          </p:grpSpPr>
          <p:sp>
            <p:nvSpPr>
              <p:cNvPr id="262" name="Freeform 369">
                <a:extLst>
                  <a:ext uri="{FF2B5EF4-FFF2-40B4-BE49-F238E27FC236}">
                    <a16:creationId xmlns:a16="http://schemas.microsoft.com/office/drawing/2014/main" xmlns="" id="{10AD8197-2D11-4903-9D2F-6CC70F718B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54319" y="5003137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371">
                <a:extLst>
                  <a:ext uri="{FF2B5EF4-FFF2-40B4-BE49-F238E27FC236}">
                    <a16:creationId xmlns:a16="http://schemas.microsoft.com/office/drawing/2014/main" xmlns="" id="{9956F71D-E909-40A4-A517-5C84750598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02406" y="4992207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372">
                <a:extLst>
                  <a:ext uri="{FF2B5EF4-FFF2-40B4-BE49-F238E27FC236}">
                    <a16:creationId xmlns:a16="http://schemas.microsoft.com/office/drawing/2014/main" xmlns="" id="{DAE4792A-78BE-4A57-B9AC-A5DAFB9D1C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255954" y="4803682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373">
                <a:extLst>
                  <a:ext uri="{FF2B5EF4-FFF2-40B4-BE49-F238E27FC236}">
                    <a16:creationId xmlns:a16="http://schemas.microsoft.com/office/drawing/2014/main" xmlns="" id="{1AAEC670-696C-4701-8FD1-56B19B105F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127537" y="4757233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374">
                <a:extLst>
                  <a:ext uri="{FF2B5EF4-FFF2-40B4-BE49-F238E27FC236}">
                    <a16:creationId xmlns:a16="http://schemas.microsoft.com/office/drawing/2014/main" xmlns="" id="{77C4AE13-E249-4B79-AEDE-41CC668AE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010050" y="4658871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375">
                <a:extLst>
                  <a:ext uri="{FF2B5EF4-FFF2-40B4-BE49-F238E27FC236}">
                    <a16:creationId xmlns:a16="http://schemas.microsoft.com/office/drawing/2014/main" xmlns="" id="{E6E29EE9-0765-4EFF-8CD5-618D7DAD6F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982727" y="4667068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376">
                <a:extLst>
                  <a:ext uri="{FF2B5EF4-FFF2-40B4-BE49-F238E27FC236}">
                    <a16:creationId xmlns:a16="http://schemas.microsoft.com/office/drawing/2014/main" xmlns="" id="{9FDEC66A-C96E-4835-BD3D-26ADF6693F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736824" y="4497667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377">
                <a:extLst>
                  <a:ext uri="{FF2B5EF4-FFF2-40B4-BE49-F238E27FC236}">
                    <a16:creationId xmlns:a16="http://schemas.microsoft.com/office/drawing/2014/main" xmlns="" id="{E3D05338-2E09-48CE-ABCE-45CEA28915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624800" y="4432093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381">
                <a:extLst>
                  <a:ext uri="{FF2B5EF4-FFF2-40B4-BE49-F238E27FC236}">
                    <a16:creationId xmlns:a16="http://schemas.microsoft.com/office/drawing/2014/main" xmlns="" id="{D2A8CF36-241F-4B80-8157-2A16329839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843398" y="4841933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382">
                <a:extLst>
                  <a:ext uri="{FF2B5EF4-FFF2-40B4-BE49-F238E27FC236}">
                    <a16:creationId xmlns:a16="http://schemas.microsoft.com/office/drawing/2014/main" xmlns="" id="{502391B2-0BAE-491F-86EF-7455C7795C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971806" y="4899310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383">
                <a:extLst>
                  <a:ext uri="{FF2B5EF4-FFF2-40B4-BE49-F238E27FC236}">
                    <a16:creationId xmlns:a16="http://schemas.microsoft.com/office/drawing/2014/main" xmlns="" id="{3D5C32DE-C489-42A6-8C77-64EFF37109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695864" y="3691649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384">
                <a:extLst>
                  <a:ext uri="{FF2B5EF4-FFF2-40B4-BE49-F238E27FC236}">
                    <a16:creationId xmlns:a16="http://schemas.microsoft.com/office/drawing/2014/main" xmlns="" id="{577F1589-E9C5-4651-86E0-489FF94B5D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28102" y="2142454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385">
                <a:extLst>
                  <a:ext uri="{FF2B5EF4-FFF2-40B4-BE49-F238E27FC236}">
                    <a16:creationId xmlns:a16="http://schemas.microsoft.com/office/drawing/2014/main" xmlns="" id="{421238B9-6966-4AC5-B838-291E93C1A3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12806" y="1863763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386">
                <a:extLst>
                  <a:ext uri="{FF2B5EF4-FFF2-40B4-BE49-F238E27FC236}">
                    <a16:creationId xmlns:a16="http://schemas.microsoft.com/office/drawing/2014/main" xmlns="" id="{E5C9A818-B526-4F0F-9839-53BFEE4AAA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201324" y="2896559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387">
                <a:extLst>
                  <a:ext uri="{FF2B5EF4-FFF2-40B4-BE49-F238E27FC236}">
                    <a16:creationId xmlns:a16="http://schemas.microsoft.com/office/drawing/2014/main" xmlns="" id="{229908AC-268A-4E13-B5B2-7CC9E72A3A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01877" y="2642458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388">
                <a:extLst>
                  <a:ext uri="{FF2B5EF4-FFF2-40B4-BE49-F238E27FC236}">
                    <a16:creationId xmlns:a16="http://schemas.microsoft.com/office/drawing/2014/main" xmlns="" id="{23CBE731-F5CA-4622-80F7-C810BFD4FF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865265" y="3156124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389">
                <a:extLst>
                  <a:ext uri="{FF2B5EF4-FFF2-40B4-BE49-F238E27FC236}">
                    <a16:creationId xmlns:a16="http://schemas.microsoft.com/office/drawing/2014/main" xmlns="" id="{63CF8055-C8D6-4FB6-AAAB-2027D50B1F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772368" y="1634253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90">
                <a:extLst>
                  <a:ext uri="{FF2B5EF4-FFF2-40B4-BE49-F238E27FC236}">
                    <a16:creationId xmlns:a16="http://schemas.microsoft.com/office/drawing/2014/main" xmlns="" id="{14E3AF15-BD91-4119-AB13-8C3DC91353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88212" y="1967588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91">
                <a:extLst>
                  <a:ext uri="{FF2B5EF4-FFF2-40B4-BE49-F238E27FC236}">
                    <a16:creationId xmlns:a16="http://schemas.microsoft.com/office/drawing/2014/main" xmlns="" id="{1DE32B8E-21AE-4130-B168-A9E1AEC3AA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447220" y="4762697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392">
                <a:extLst>
                  <a:ext uri="{FF2B5EF4-FFF2-40B4-BE49-F238E27FC236}">
                    <a16:creationId xmlns:a16="http://schemas.microsoft.com/office/drawing/2014/main" xmlns="" id="{2AF34230-179E-4B36-BD26-B2874BCF61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764154" y="4257227"/>
                <a:ext cx="909843" cy="663940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93">
                <a:extLst>
                  <a:ext uri="{FF2B5EF4-FFF2-40B4-BE49-F238E27FC236}">
                    <a16:creationId xmlns:a16="http://schemas.microsoft.com/office/drawing/2014/main" xmlns="" id="{5FC87C50-A3D2-4796-9D6B-75FB210416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739572" y="3989466"/>
                <a:ext cx="1535531" cy="1087442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FAF4B5A7-BE7D-4325-85F5-EDF48F92F47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-8191"/>
              <a:ext cx="7397619" cy="4811790"/>
              <a:chOff x="0" y="-8191"/>
              <a:chExt cx="10319019" cy="6712018"/>
            </a:xfrm>
          </p:grpSpPr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xmlns="" id="{5A100AA7-F0F6-4E52-BCB9-788FCEA337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33998" y="3201484"/>
                <a:ext cx="256312" cy="566375"/>
              </a:xfrm>
              <a:custGeom>
                <a:avLst/>
                <a:gdLst>
                  <a:gd name="connsiteX0" fmla="*/ 0 w 114109"/>
                  <a:gd name="connsiteY0" fmla="*/ 203567 h 252148"/>
                  <a:gd name="connsiteX1" fmla="*/ 114110 w 114109"/>
                  <a:gd name="connsiteY1" fmla="*/ 0 h 252148"/>
                  <a:gd name="connsiteX2" fmla="*/ 71160 w 114109"/>
                  <a:gd name="connsiteY2" fmla="*/ 236592 h 252148"/>
                  <a:gd name="connsiteX3" fmla="*/ 0 w 114109"/>
                  <a:gd name="connsiteY3" fmla="*/ 203567 h 25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109" h="252148">
                    <a:moveTo>
                      <a:pt x="0" y="203567"/>
                    </a:moveTo>
                    <a:lnTo>
                      <a:pt x="114110" y="0"/>
                    </a:lnTo>
                    <a:cubicBezTo>
                      <a:pt x="114110" y="0"/>
                      <a:pt x="100212" y="187790"/>
                      <a:pt x="71160" y="236592"/>
                    </a:cubicBezTo>
                    <a:cubicBezTo>
                      <a:pt x="42118" y="285464"/>
                      <a:pt x="0" y="203567"/>
                      <a:pt x="0" y="20356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xmlns="" id="{D2B0961B-6D89-4E28-BA2A-D84FD5A322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106" y="2969791"/>
                <a:ext cx="247853" cy="335964"/>
              </a:xfrm>
              <a:custGeom>
                <a:avLst/>
                <a:gdLst>
                  <a:gd name="connsiteX0" fmla="*/ 31070 w 110343"/>
                  <a:gd name="connsiteY0" fmla="*/ 145250 h 149570"/>
                  <a:gd name="connsiteX1" fmla="*/ 10 w 110343"/>
                  <a:gd name="connsiteY1" fmla="*/ 107462 h 149570"/>
                  <a:gd name="connsiteX2" fmla="*/ 5959 w 110343"/>
                  <a:gd name="connsiteY2" fmla="*/ 52485 h 149570"/>
                  <a:gd name="connsiteX3" fmla="*/ 8409 w 110343"/>
                  <a:gd name="connsiteY3" fmla="*/ 41514 h 149570"/>
                  <a:gd name="connsiteX4" fmla="*/ 18272 w 110343"/>
                  <a:gd name="connsiteY4" fmla="*/ 65742 h 149570"/>
                  <a:gd name="connsiteX5" fmla="*/ 24203 w 110343"/>
                  <a:gd name="connsiteY5" fmla="*/ 81173 h 149570"/>
                  <a:gd name="connsiteX6" fmla="*/ 37937 w 110343"/>
                  <a:gd name="connsiteY6" fmla="*/ 55680 h 149570"/>
                  <a:gd name="connsiteX7" fmla="*/ 57324 w 110343"/>
                  <a:gd name="connsiteY7" fmla="*/ 25529 h 149570"/>
                  <a:gd name="connsiteX8" fmla="*/ 64174 w 110343"/>
                  <a:gd name="connsiteY8" fmla="*/ 11190 h 149570"/>
                  <a:gd name="connsiteX9" fmla="*/ 69967 w 110343"/>
                  <a:gd name="connsiteY9" fmla="*/ 1353 h 149570"/>
                  <a:gd name="connsiteX10" fmla="*/ 77491 w 110343"/>
                  <a:gd name="connsiteY10" fmla="*/ 3916 h 149570"/>
                  <a:gd name="connsiteX11" fmla="*/ 55515 w 110343"/>
                  <a:gd name="connsiteY11" fmla="*/ 61612 h 149570"/>
                  <a:gd name="connsiteX12" fmla="*/ 90419 w 110343"/>
                  <a:gd name="connsiteY12" fmla="*/ 12939 h 149570"/>
                  <a:gd name="connsiteX13" fmla="*/ 99624 w 110343"/>
                  <a:gd name="connsiteY13" fmla="*/ 8826 h 149570"/>
                  <a:gd name="connsiteX14" fmla="*/ 101789 w 110343"/>
                  <a:gd name="connsiteY14" fmla="*/ 12290 h 149570"/>
                  <a:gd name="connsiteX15" fmla="*/ 75136 w 110343"/>
                  <a:gd name="connsiteY15" fmla="*/ 75631 h 149570"/>
                  <a:gd name="connsiteX16" fmla="*/ 95944 w 110343"/>
                  <a:gd name="connsiteY16" fmla="*/ 52321 h 149570"/>
                  <a:gd name="connsiteX17" fmla="*/ 105140 w 110343"/>
                  <a:gd name="connsiteY17" fmla="*/ 48208 h 149570"/>
                  <a:gd name="connsiteX18" fmla="*/ 110344 w 110343"/>
                  <a:gd name="connsiteY18" fmla="*/ 49792 h 149570"/>
                  <a:gd name="connsiteX19" fmla="*/ 42335 w 110343"/>
                  <a:gd name="connsiteY19" fmla="*/ 149571 h 149570"/>
                  <a:gd name="connsiteX20" fmla="*/ 31070 w 110343"/>
                  <a:gd name="connsiteY20" fmla="*/ 145250 h 14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0343" h="149570">
                    <a:moveTo>
                      <a:pt x="31070" y="145250"/>
                    </a:moveTo>
                    <a:cubicBezTo>
                      <a:pt x="31070" y="145250"/>
                      <a:pt x="-640" y="119264"/>
                      <a:pt x="10" y="107462"/>
                    </a:cubicBezTo>
                    <a:cubicBezTo>
                      <a:pt x="651" y="95677"/>
                      <a:pt x="5959" y="52485"/>
                      <a:pt x="5959" y="52485"/>
                    </a:cubicBezTo>
                    <a:lnTo>
                      <a:pt x="8409" y="41514"/>
                    </a:lnTo>
                    <a:cubicBezTo>
                      <a:pt x="8409" y="41514"/>
                      <a:pt x="22186" y="36726"/>
                      <a:pt x="18272" y="65742"/>
                    </a:cubicBezTo>
                    <a:cubicBezTo>
                      <a:pt x="14358" y="94776"/>
                      <a:pt x="24203" y="81173"/>
                      <a:pt x="24203" y="81173"/>
                    </a:cubicBezTo>
                    <a:lnTo>
                      <a:pt x="37937" y="55680"/>
                    </a:lnTo>
                    <a:lnTo>
                      <a:pt x="57324" y="25529"/>
                    </a:lnTo>
                    <a:lnTo>
                      <a:pt x="64174" y="11190"/>
                    </a:lnTo>
                    <a:cubicBezTo>
                      <a:pt x="64174" y="11190"/>
                      <a:pt x="67456" y="2782"/>
                      <a:pt x="69967" y="1353"/>
                    </a:cubicBezTo>
                    <a:cubicBezTo>
                      <a:pt x="77197" y="-2795"/>
                      <a:pt x="77491" y="3916"/>
                      <a:pt x="77491" y="3916"/>
                    </a:cubicBezTo>
                    <a:lnTo>
                      <a:pt x="55515" y="61612"/>
                    </a:lnTo>
                    <a:lnTo>
                      <a:pt x="90419" y="12939"/>
                    </a:lnTo>
                    <a:cubicBezTo>
                      <a:pt x="90419" y="12939"/>
                      <a:pt x="95909" y="7389"/>
                      <a:pt x="99624" y="8826"/>
                    </a:cubicBezTo>
                    <a:cubicBezTo>
                      <a:pt x="103079" y="10168"/>
                      <a:pt x="101789" y="12290"/>
                      <a:pt x="101789" y="12290"/>
                    </a:cubicBezTo>
                    <a:lnTo>
                      <a:pt x="75136" y="75631"/>
                    </a:lnTo>
                    <a:lnTo>
                      <a:pt x="95944" y="52321"/>
                    </a:lnTo>
                    <a:cubicBezTo>
                      <a:pt x="95944" y="52321"/>
                      <a:pt x="101468" y="47013"/>
                      <a:pt x="105140" y="48208"/>
                    </a:cubicBezTo>
                    <a:cubicBezTo>
                      <a:pt x="109201" y="49532"/>
                      <a:pt x="110344" y="49792"/>
                      <a:pt x="110344" y="49792"/>
                    </a:cubicBezTo>
                    <a:lnTo>
                      <a:pt x="42335" y="149571"/>
                    </a:lnTo>
                    <a:lnTo>
                      <a:pt x="31070" y="145250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xmlns="" id="{4D44B3C1-9580-41B6-8B50-FECC96545C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23960" y="3014463"/>
                <a:ext cx="98941" cy="125208"/>
              </a:xfrm>
              <a:custGeom>
                <a:avLst/>
                <a:gdLst>
                  <a:gd name="connsiteX0" fmla="*/ 0 w 44048"/>
                  <a:gd name="connsiteY0" fmla="*/ 44226 h 55742"/>
                  <a:gd name="connsiteX1" fmla="*/ 26497 w 44048"/>
                  <a:gd name="connsiteY1" fmla="*/ 11217 h 55742"/>
                  <a:gd name="connsiteX2" fmla="*/ 36342 w 44048"/>
                  <a:gd name="connsiteY2" fmla="*/ 896 h 55742"/>
                  <a:gd name="connsiteX3" fmla="*/ 44049 w 44048"/>
                  <a:gd name="connsiteY3" fmla="*/ 2489 h 55742"/>
                  <a:gd name="connsiteX4" fmla="*/ 8858 w 44048"/>
                  <a:gd name="connsiteY4" fmla="*/ 55743 h 55742"/>
                  <a:gd name="connsiteX5" fmla="*/ 0 w 44048"/>
                  <a:gd name="connsiteY5" fmla="*/ 44226 h 5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48" h="55742">
                    <a:moveTo>
                      <a:pt x="0" y="44226"/>
                    </a:moveTo>
                    <a:lnTo>
                      <a:pt x="26497" y="11217"/>
                    </a:lnTo>
                    <a:cubicBezTo>
                      <a:pt x="26497" y="11217"/>
                      <a:pt x="31640" y="3251"/>
                      <a:pt x="36342" y="896"/>
                    </a:cubicBezTo>
                    <a:cubicBezTo>
                      <a:pt x="41694" y="-1815"/>
                      <a:pt x="44049" y="2489"/>
                      <a:pt x="44049" y="2489"/>
                    </a:cubicBezTo>
                    <a:lnTo>
                      <a:pt x="8858" y="55743"/>
                    </a:lnTo>
                    <a:lnTo>
                      <a:pt x="0" y="44226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xmlns="" id="{476474B4-1A51-4BDA-B462-C1A6C603A7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53" y="3592878"/>
                <a:ext cx="626933" cy="934516"/>
              </a:xfrm>
              <a:custGeom>
                <a:avLst/>
                <a:gdLst>
                  <a:gd name="connsiteX0" fmla="*/ 0 w 279108"/>
                  <a:gd name="connsiteY0" fmla="*/ 253374 h 416043"/>
                  <a:gd name="connsiteX1" fmla="*/ 138450 w 279108"/>
                  <a:gd name="connsiteY1" fmla="*/ 46101 h 416043"/>
                  <a:gd name="connsiteX2" fmla="*/ 129289 w 279108"/>
                  <a:gd name="connsiteY2" fmla="*/ 41382 h 416043"/>
                  <a:gd name="connsiteX3" fmla="*/ 170350 w 279108"/>
                  <a:gd name="connsiteY3" fmla="*/ 0 h 416043"/>
                  <a:gd name="connsiteX4" fmla="*/ 279109 w 279108"/>
                  <a:gd name="connsiteY4" fmla="*/ 40334 h 416043"/>
                  <a:gd name="connsiteX5" fmla="*/ 246810 w 279108"/>
                  <a:gd name="connsiteY5" fmla="*/ 106394 h 416043"/>
                  <a:gd name="connsiteX6" fmla="*/ 231258 w 279108"/>
                  <a:gd name="connsiteY6" fmla="*/ 97449 h 416043"/>
                  <a:gd name="connsiteX7" fmla="*/ 205056 w 279108"/>
                  <a:gd name="connsiteY7" fmla="*/ 86279 h 416043"/>
                  <a:gd name="connsiteX8" fmla="*/ 231414 w 279108"/>
                  <a:gd name="connsiteY8" fmla="*/ 103234 h 416043"/>
                  <a:gd name="connsiteX9" fmla="*/ 208762 w 279108"/>
                  <a:gd name="connsiteY9" fmla="*/ 178663 h 416043"/>
                  <a:gd name="connsiteX10" fmla="*/ 169129 w 279108"/>
                  <a:gd name="connsiteY10" fmla="*/ 209992 h 416043"/>
                  <a:gd name="connsiteX11" fmla="*/ 77707 w 279108"/>
                  <a:gd name="connsiteY11" fmla="*/ 416043 h 41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9108" h="416043">
                    <a:moveTo>
                      <a:pt x="0" y="253374"/>
                    </a:moveTo>
                    <a:lnTo>
                      <a:pt x="138450" y="46101"/>
                    </a:lnTo>
                    <a:lnTo>
                      <a:pt x="129289" y="41382"/>
                    </a:lnTo>
                    <a:lnTo>
                      <a:pt x="170350" y="0"/>
                    </a:lnTo>
                    <a:lnTo>
                      <a:pt x="279109" y="40334"/>
                    </a:lnTo>
                    <a:lnTo>
                      <a:pt x="246810" y="106394"/>
                    </a:lnTo>
                    <a:lnTo>
                      <a:pt x="231258" y="97449"/>
                    </a:lnTo>
                    <a:lnTo>
                      <a:pt x="205056" y="86279"/>
                    </a:lnTo>
                    <a:lnTo>
                      <a:pt x="231414" y="103234"/>
                    </a:lnTo>
                    <a:lnTo>
                      <a:pt x="208762" y="178663"/>
                    </a:lnTo>
                    <a:lnTo>
                      <a:pt x="169129" y="209992"/>
                    </a:lnTo>
                    <a:lnTo>
                      <a:pt x="77707" y="416043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xmlns="" id="{3E246CD1-1AB7-40F6-8E61-1D228DC8A8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73" y="3592860"/>
                <a:ext cx="485764" cy="711716"/>
              </a:xfrm>
              <a:custGeom>
                <a:avLst/>
                <a:gdLst>
                  <a:gd name="connsiteX0" fmla="*/ 30324 w 216260"/>
                  <a:gd name="connsiteY0" fmla="*/ 316853 h 316853"/>
                  <a:gd name="connsiteX1" fmla="*/ 0 w 216260"/>
                  <a:gd name="connsiteY1" fmla="*/ 253382 h 316853"/>
                  <a:gd name="connsiteX2" fmla="*/ 138450 w 216260"/>
                  <a:gd name="connsiteY2" fmla="*/ 46110 h 316853"/>
                  <a:gd name="connsiteX3" fmla="*/ 129289 w 216260"/>
                  <a:gd name="connsiteY3" fmla="*/ 41390 h 316853"/>
                  <a:gd name="connsiteX4" fmla="*/ 170359 w 216260"/>
                  <a:gd name="connsiteY4" fmla="*/ 0 h 316853"/>
                  <a:gd name="connsiteX5" fmla="*/ 216261 w 216260"/>
                  <a:gd name="connsiteY5" fmla="*/ 17024 h 316853"/>
                  <a:gd name="connsiteX6" fmla="*/ 97744 w 216260"/>
                  <a:gd name="connsiteY6" fmla="*/ 236635 h 316853"/>
                  <a:gd name="connsiteX7" fmla="*/ 30324 w 216260"/>
                  <a:gd name="connsiteY7" fmla="*/ 316853 h 31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260" h="316853">
                    <a:moveTo>
                      <a:pt x="30324" y="316853"/>
                    </a:moveTo>
                    <a:lnTo>
                      <a:pt x="0" y="253382"/>
                    </a:lnTo>
                    <a:lnTo>
                      <a:pt x="138450" y="46110"/>
                    </a:lnTo>
                    <a:lnTo>
                      <a:pt x="129289" y="41390"/>
                    </a:lnTo>
                    <a:lnTo>
                      <a:pt x="170359" y="0"/>
                    </a:lnTo>
                    <a:lnTo>
                      <a:pt x="216261" y="17024"/>
                    </a:lnTo>
                    <a:cubicBezTo>
                      <a:pt x="191721" y="88426"/>
                      <a:pt x="151828" y="164124"/>
                      <a:pt x="97744" y="236635"/>
                    </a:cubicBezTo>
                    <a:cubicBezTo>
                      <a:pt x="76243" y="265462"/>
                      <a:pt x="53617" y="292253"/>
                      <a:pt x="30324" y="316853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xmlns="" id="{9A6BF60C-25C6-4596-841D-BDBD70E60A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57910" y="4072808"/>
                <a:ext cx="326955" cy="887681"/>
              </a:xfrm>
              <a:custGeom>
                <a:avLst/>
                <a:gdLst>
                  <a:gd name="connsiteX0" fmla="*/ 85353 w 145559"/>
                  <a:gd name="connsiteY0" fmla="*/ 15733 h 395192"/>
                  <a:gd name="connsiteX1" fmla="*/ 142182 w 145559"/>
                  <a:gd name="connsiteY1" fmla="*/ 0 h 395192"/>
                  <a:gd name="connsiteX2" fmla="*/ 135437 w 145559"/>
                  <a:gd name="connsiteY2" fmla="*/ 256707 h 395192"/>
                  <a:gd name="connsiteX3" fmla="*/ 145559 w 145559"/>
                  <a:gd name="connsiteY3" fmla="*/ 324266 h 395192"/>
                  <a:gd name="connsiteX4" fmla="*/ 145559 w 145559"/>
                  <a:gd name="connsiteY4" fmla="*/ 368176 h 395192"/>
                  <a:gd name="connsiteX5" fmla="*/ 37477 w 145559"/>
                  <a:gd name="connsiteY5" fmla="*/ 395192 h 395192"/>
                  <a:gd name="connsiteX6" fmla="*/ 9274 w 145559"/>
                  <a:gd name="connsiteY6" fmla="*/ 352667 h 395192"/>
                  <a:gd name="connsiteX7" fmla="*/ 17474 w 145559"/>
                  <a:gd name="connsiteY7" fmla="*/ 344692 h 395192"/>
                  <a:gd name="connsiteX8" fmla="*/ 0 w 145559"/>
                  <a:gd name="connsiteY8" fmla="*/ 312481 h 395192"/>
                  <a:gd name="connsiteX9" fmla="*/ 7811 w 145559"/>
                  <a:gd name="connsiteY9" fmla="*/ 296470 h 395192"/>
                  <a:gd name="connsiteX10" fmla="*/ 17214 w 145559"/>
                  <a:gd name="connsiteY10" fmla="*/ 84452 h 39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59" h="395192">
                    <a:moveTo>
                      <a:pt x="85353" y="15733"/>
                    </a:moveTo>
                    <a:lnTo>
                      <a:pt x="142182" y="0"/>
                    </a:lnTo>
                    <a:lnTo>
                      <a:pt x="135437" y="256707"/>
                    </a:lnTo>
                    <a:lnTo>
                      <a:pt x="145559" y="324266"/>
                    </a:lnTo>
                    <a:lnTo>
                      <a:pt x="145559" y="368176"/>
                    </a:lnTo>
                    <a:lnTo>
                      <a:pt x="37477" y="395192"/>
                    </a:lnTo>
                    <a:lnTo>
                      <a:pt x="9274" y="352667"/>
                    </a:lnTo>
                    <a:lnTo>
                      <a:pt x="17474" y="344692"/>
                    </a:lnTo>
                    <a:lnTo>
                      <a:pt x="0" y="312481"/>
                    </a:lnTo>
                    <a:lnTo>
                      <a:pt x="7811" y="296470"/>
                    </a:lnTo>
                    <a:lnTo>
                      <a:pt x="17214" y="84452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xmlns="" id="{A60D2B5E-24A7-464A-998B-3E70DB1429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89589" y="6387398"/>
                <a:ext cx="226253" cy="294675"/>
              </a:xfrm>
              <a:custGeom>
                <a:avLst/>
                <a:gdLst>
                  <a:gd name="connsiteX0" fmla="*/ 98017 w 100727"/>
                  <a:gd name="connsiteY0" fmla="*/ 1680 h 131188"/>
                  <a:gd name="connsiteX1" fmla="*/ 100728 w 100727"/>
                  <a:gd name="connsiteY1" fmla="*/ 41036 h 131188"/>
                  <a:gd name="connsiteX2" fmla="*/ 98390 w 100727"/>
                  <a:gd name="connsiteY2" fmla="*/ 74295 h 131188"/>
                  <a:gd name="connsiteX3" fmla="*/ 85990 w 100727"/>
                  <a:gd name="connsiteY3" fmla="*/ 84937 h 131188"/>
                  <a:gd name="connsiteX4" fmla="*/ 76118 w 100727"/>
                  <a:gd name="connsiteY4" fmla="*/ 89370 h 131188"/>
                  <a:gd name="connsiteX5" fmla="*/ 74023 w 100727"/>
                  <a:gd name="connsiteY5" fmla="*/ 95293 h 131188"/>
                  <a:gd name="connsiteX6" fmla="*/ 41898 w 100727"/>
                  <a:gd name="connsiteY6" fmla="*/ 122898 h 131188"/>
                  <a:gd name="connsiteX7" fmla="*/ 2594 w 100727"/>
                  <a:gd name="connsiteY7" fmla="*/ 130916 h 131188"/>
                  <a:gd name="connsiteX8" fmla="*/ 3893 w 100727"/>
                  <a:gd name="connsiteY8" fmla="*/ 112351 h 131188"/>
                  <a:gd name="connsiteX9" fmla="*/ 28173 w 100727"/>
                  <a:gd name="connsiteY9" fmla="*/ 81854 h 131188"/>
                  <a:gd name="connsiteX10" fmla="*/ 50808 w 100727"/>
                  <a:gd name="connsiteY10" fmla="*/ 45278 h 131188"/>
                  <a:gd name="connsiteX11" fmla="*/ 75789 w 100727"/>
                  <a:gd name="connsiteY11" fmla="*/ 0 h 131188"/>
                  <a:gd name="connsiteX12" fmla="*/ 98017 w 100727"/>
                  <a:gd name="connsiteY12" fmla="*/ 1680 h 13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27" h="131188">
                    <a:moveTo>
                      <a:pt x="98017" y="1680"/>
                    </a:moveTo>
                    <a:lnTo>
                      <a:pt x="100728" y="41036"/>
                    </a:lnTo>
                    <a:lnTo>
                      <a:pt x="98390" y="74295"/>
                    </a:lnTo>
                    <a:lnTo>
                      <a:pt x="85990" y="84937"/>
                    </a:lnTo>
                    <a:lnTo>
                      <a:pt x="76118" y="89370"/>
                    </a:lnTo>
                    <a:lnTo>
                      <a:pt x="74023" y="95293"/>
                    </a:lnTo>
                    <a:lnTo>
                      <a:pt x="41898" y="122898"/>
                    </a:lnTo>
                    <a:cubicBezTo>
                      <a:pt x="32944" y="128267"/>
                      <a:pt x="19627" y="132294"/>
                      <a:pt x="2594" y="130916"/>
                    </a:cubicBezTo>
                    <a:cubicBezTo>
                      <a:pt x="-3199" y="130449"/>
                      <a:pt x="2291" y="114802"/>
                      <a:pt x="3893" y="112351"/>
                    </a:cubicBezTo>
                    <a:cubicBezTo>
                      <a:pt x="13124" y="98081"/>
                      <a:pt x="28173" y="81854"/>
                      <a:pt x="28173" y="81854"/>
                    </a:cubicBezTo>
                    <a:lnTo>
                      <a:pt x="50808" y="45278"/>
                    </a:lnTo>
                    <a:lnTo>
                      <a:pt x="75789" y="0"/>
                    </a:lnTo>
                    <a:lnTo>
                      <a:pt x="98017" y="1680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xmlns="" id="{CEB09AAF-6D3B-427B-B620-06C99C2957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12290" y="4534437"/>
                <a:ext cx="620904" cy="1962724"/>
              </a:xfrm>
              <a:custGeom>
                <a:avLst/>
                <a:gdLst>
                  <a:gd name="connsiteX0" fmla="*/ 135229 w 276424"/>
                  <a:gd name="connsiteY0" fmla="*/ 15050 h 873797"/>
                  <a:gd name="connsiteX1" fmla="*/ 0 w 276424"/>
                  <a:gd name="connsiteY1" fmla="*/ 873798 h 873797"/>
                  <a:gd name="connsiteX2" fmla="*/ 65991 w 276424"/>
                  <a:gd name="connsiteY2" fmla="*/ 867797 h 873797"/>
                  <a:gd name="connsiteX3" fmla="*/ 148737 w 276424"/>
                  <a:gd name="connsiteY3" fmla="*/ 576323 h 873797"/>
                  <a:gd name="connsiteX4" fmla="*/ 166246 w 276424"/>
                  <a:gd name="connsiteY4" fmla="*/ 489550 h 873797"/>
                  <a:gd name="connsiteX5" fmla="*/ 264864 w 276424"/>
                  <a:gd name="connsiteY5" fmla="*/ 144633 h 873797"/>
                  <a:gd name="connsiteX6" fmla="*/ 276424 w 276424"/>
                  <a:gd name="connsiteY6" fmla="*/ 0 h 873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24" h="873797">
                    <a:moveTo>
                      <a:pt x="135229" y="15050"/>
                    </a:moveTo>
                    <a:lnTo>
                      <a:pt x="0" y="873798"/>
                    </a:lnTo>
                    <a:lnTo>
                      <a:pt x="65991" y="867797"/>
                    </a:lnTo>
                    <a:lnTo>
                      <a:pt x="148737" y="576323"/>
                    </a:lnTo>
                    <a:lnTo>
                      <a:pt x="166246" y="489550"/>
                    </a:lnTo>
                    <a:lnTo>
                      <a:pt x="264864" y="144633"/>
                    </a:lnTo>
                    <a:lnTo>
                      <a:pt x="276424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xmlns="" id="{E590AA9F-188E-47C2-8EAD-446D63A5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964" y="6409132"/>
                <a:ext cx="226233" cy="294695"/>
              </a:xfrm>
              <a:custGeom>
                <a:avLst/>
                <a:gdLst>
                  <a:gd name="connsiteX0" fmla="*/ 2710 w 100718"/>
                  <a:gd name="connsiteY0" fmla="*/ 1697 h 131197"/>
                  <a:gd name="connsiteX1" fmla="*/ 0 w 100718"/>
                  <a:gd name="connsiteY1" fmla="*/ 41052 h 131197"/>
                  <a:gd name="connsiteX2" fmla="*/ 2338 w 100718"/>
                  <a:gd name="connsiteY2" fmla="*/ 74304 h 131197"/>
                  <a:gd name="connsiteX3" fmla="*/ 14746 w 100718"/>
                  <a:gd name="connsiteY3" fmla="*/ 84946 h 131197"/>
                  <a:gd name="connsiteX4" fmla="*/ 24609 w 100718"/>
                  <a:gd name="connsiteY4" fmla="*/ 89379 h 131197"/>
                  <a:gd name="connsiteX5" fmla="*/ 26705 w 100718"/>
                  <a:gd name="connsiteY5" fmla="*/ 95293 h 131197"/>
                  <a:gd name="connsiteX6" fmla="*/ 58830 w 100718"/>
                  <a:gd name="connsiteY6" fmla="*/ 122907 h 131197"/>
                  <a:gd name="connsiteX7" fmla="*/ 98125 w 100718"/>
                  <a:gd name="connsiteY7" fmla="*/ 130925 h 131197"/>
                  <a:gd name="connsiteX8" fmla="*/ 96826 w 100718"/>
                  <a:gd name="connsiteY8" fmla="*/ 112351 h 131197"/>
                  <a:gd name="connsiteX9" fmla="*/ 72546 w 100718"/>
                  <a:gd name="connsiteY9" fmla="*/ 81854 h 131197"/>
                  <a:gd name="connsiteX10" fmla="*/ 49911 w 100718"/>
                  <a:gd name="connsiteY10" fmla="*/ 45278 h 131197"/>
                  <a:gd name="connsiteX11" fmla="*/ 24930 w 100718"/>
                  <a:gd name="connsiteY11" fmla="*/ 0 h 131197"/>
                  <a:gd name="connsiteX12" fmla="*/ 2710 w 100718"/>
                  <a:gd name="connsiteY12" fmla="*/ 1697 h 1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18" h="131197">
                    <a:moveTo>
                      <a:pt x="2710" y="1697"/>
                    </a:moveTo>
                    <a:lnTo>
                      <a:pt x="0" y="41052"/>
                    </a:lnTo>
                    <a:lnTo>
                      <a:pt x="2338" y="74304"/>
                    </a:lnTo>
                    <a:lnTo>
                      <a:pt x="14746" y="84946"/>
                    </a:lnTo>
                    <a:lnTo>
                      <a:pt x="24609" y="89379"/>
                    </a:lnTo>
                    <a:lnTo>
                      <a:pt x="26705" y="95293"/>
                    </a:lnTo>
                    <a:lnTo>
                      <a:pt x="58830" y="122907"/>
                    </a:lnTo>
                    <a:cubicBezTo>
                      <a:pt x="67775" y="128267"/>
                      <a:pt x="81092" y="132302"/>
                      <a:pt x="98125" y="130925"/>
                    </a:cubicBezTo>
                    <a:cubicBezTo>
                      <a:pt x="103918" y="130458"/>
                      <a:pt x="98428" y="114802"/>
                      <a:pt x="96826" y="112351"/>
                    </a:cubicBezTo>
                    <a:cubicBezTo>
                      <a:pt x="87595" y="98081"/>
                      <a:pt x="72546" y="81854"/>
                      <a:pt x="72546" y="81854"/>
                    </a:cubicBezTo>
                    <a:lnTo>
                      <a:pt x="49911" y="45278"/>
                    </a:lnTo>
                    <a:lnTo>
                      <a:pt x="24930" y="0"/>
                    </a:lnTo>
                    <a:lnTo>
                      <a:pt x="2710" y="1697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xmlns="" id="{AF2CCB8F-6351-4A98-869B-A7A6F06CBA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4887" y="4549589"/>
                <a:ext cx="620884" cy="1962744"/>
              </a:xfrm>
              <a:custGeom>
                <a:avLst/>
                <a:gdLst>
                  <a:gd name="connsiteX0" fmla="*/ 141195 w 276415"/>
                  <a:gd name="connsiteY0" fmla="*/ 15049 h 873806"/>
                  <a:gd name="connsiteX1" fmla="*/ 276416 w 276415"/>
                  <a:gd name="connsiteY1" fmla="*/ 873806 h 873806"/>
                  <a:gd name="connsiteX2" fmla="*/ 210433 w 276415"/>
                  <a:gd name="connsiteY2" fmla="*/ 867797 h 873806"/>
                  <a:gd name="connsiteX3" fmla="*/ 127678 w 276415"/>
                  <a:gd name="connsiteY3" fmla="*/ 576332 h 873806"/>
                  <a:gd name="connsiteX4" fmla="*/ 110170 w 276415"/>
                  <a:gd name="connsiteY4" fmla="*/ 489550 h 873806"/>
                  <a:gd name="connsiteX5" fmla="*/ 11551 w 276415"/>
                  <a:gd name="connsiteY5" fmla="*/ 144633 h 873806"/>
                  <a:gd name="connsiteX6" fmla="*/ 0 w 276415"/>
                  <a:gd name="connsiteY6" fmla="*/ 0 h 873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15" h="873806">
                    <a:moveTo>
                      <a:pt x="141195" y="15049"/>
                    </a:moveTo>
                    <a:lnTo>
                      <a:pt x="276416" y="873806"/>
                    </a:lnTo>
                    <a:lnTo>
                      <a:pt x="210433" y="867797"/>
                    </a:lnTo>
                    <a:lnTo>
                      <a:pt x="127678" y="576332"/>
                    </a:lnTo>
                    <a:lnTo>
                      <a:pt x="110170" y="489550"/>
                    </a:lnTo>
                    <a:lnTo>
                      <a:pt x="11551" y="1446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xmlns="" id="{62C43316-D60C-4970-AEA8-ACB55EE496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56971" y="3878287"/>
                <a:ext cx="205500" cy="240094"/>
              </a:xfrm>
              <a:custGeom>
                <a:avLst/>
                <a:gdLst>
                  <a:gd name="connsiteX0" fmla="*/ 87189 w 91488"/>
                  <a:gd name="connsiteY0" fmla="*/ 14046 h 106889"/>
                  <a:gd name="connsiteX1" fmla="*/ 90731 w 91488"/>
                  <a:gd name="connsiteY1" fmla="*/ 91700 h 106889"/>
                  <a:gd name="connsiteX2" fmla="*/ 17717 w 91488"/>
                  <a:gd name="connsiteY2" fmla="*/ 94064 h 106889"/>
                  <a:gd name="connsiteX3" fmla="*/ 139 w 91488"/>
                  <a:gd name="connsiteY3" fmla="*/ 16513 h 106889"/>
                  <a:gd name="connsiteX4" fmla="*/ 87189 w 91488"/>
                  <a:gd name="connsiteY4" fmla="*/ 14046 h 10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88" h="106889">
                    <a:moveTo>
                      <a:pt x="87189" y="14046"/>
                    </a:moveTo>
                    <a:cubicBezTo>
                      <a:pt x="91960" y="63056"/>
                      <a:pt x="92116" y="88288"/>
                      <a:pt x="90731" y="91700"/>
                    </a:cubicBezTo>
                    <a:cubicBezTo>
                      <a:pt x="81162" y="115244"/>
                      <a:pt x="16453" y="107694"/>
                      <a:pt x="17717" y="94064"/>
                    </a:cubicBezTo>
                    <a:cubicBezTo>
                      <a:pt x="18990" y="80435"/>
                      <a:pt x="4235" y="24272"/>
                      <a:pt x="139" y="16513"/>
                    </a:cubicBezTo>
                    <a:cubicBezTo>
                      <a:pt x="-3974" y="8815"/>
                      <a:pt x="84401" y="-15023"/>
                      <a:pt x="87189" y="14046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xmlns="" id="{5C5D1B46-5110-4D26-955A-9E6DE9A32F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0529" y="3878366"/>
                <a:ext cx="192720" cy="172657"/>
              </a:xfrm>
              <a:custGeom>
                <a:avLst/>
                <a:gdLst>
                  <a:gd name="connsiteX0" fmla="*/ 40975 w 85798"/>
                  <a:gd name="connsiteY0" fmla="*/ 737 h 76866"/>
                  <a:gd name="connsiteX1" fmla="*/ 0 w 85798"/>
                  <a:gd name="connsiteY1" fmla="*/ 11379 h 76866"/>
                  <a:gd name="connsiteX2" fmla="*/ 16669 w 85798"/>
                  <a:gd name="connsiteY2" fmla="*/ 47591 h 76866"/>
                  <a:gd name="connsiteX3" fmla="*/ 73135 w 85798"/>
                  <a:gd name="connsiteY3" fmla="*/ 76452 h 76866"/>
                  <a:gd name="connsiteX4" fmla="*/ 85794 w 85798"/>
                  <a:gd name="connsiteY4" fmla="*/ 76270 h 76866"/>
                  <a:gd name="connsiteX5" fmla="*/ 81153 w 85798"/>
                  <a:gd name="connsiteY5" fmla="*/ 14011 h 76866"/>
                  <a:gd name="connsiteX6" fmla="*/ 40975 w 85798"/>
                  <a:gd name="connsiteY6" fmla="*/ 737 h 7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98" h="76866">
                    <a:moveTo>
                      <a:pt x="40975" y="737"/>
                    </a:moveTo>
                    <a:cubicBezTo>
                      <a:pt x="24271" y="3248"/>
                      <a:pt x="8321" y="7586"/>
                      <a:pt x="0" y="11379"/>
                    </a:cubicBezTo>
                    <a:cubicBezTo>
                      <a:pt x="5750" y="25311"/>
                      <a:pt x="11785" y="38906"/>
                      <a:pt x="16669" y="47591"/>
                    </a:cubicBezTo>
                    <a:cubicBezTo>
                      <a:pt x="30237" y="71698"/>
                      <a:pt x="56197" y="73490"/>
                      <a:pt x="73135" y="76452"/>
                    </a:cubicBezTo>
                    <a:cubicBezTo>
                      <a:pt x="76789" y="77110"/>
                      <a:pt x="81162" y="76937"/>
                      <a:pt x="85794" y="76270"/>
                    </a:cubicBezTo>
                    <a:cubicBezTo>
                      <a:pt x="85881" y="67507"/>
                      <a:pt x="84591" y="49314"/>
                      <a:pt x="81153" y="14011"/>
                    </a:cubicBezTo>
                    <a:cubicBezTo>
                      <a:pt x="79889" y="789"/>
                      <a:pt x="60882" y="-1463"/>
                      <a:pt x="40975" y="73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xmlns="" id="{11D7D3F7-8FF1-45C0-905F-BBC3545CAD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3614" y="4095506"/>
                <a:ext cx="831622" cy="1479294"/>
              </a:xfrm>
              <a:custGeom>
                <a:avLst/>
                <a:gdLst>
                  <a:gd name="connsiteX0" fmla="*/ 154670 w 370235"/>
                  <a:gd name="connsiteY0" fmla="*/ 0 h 658576"/>
                  <a:gd name="connsiteX1" fmla="*/ 2677 w 370235"/>
                  <a:gd name="connsiteY1" fmla="*/ 5620 h 658576"/>
                  <a:gd name="connsiteX2" fmla="*/ 1 w 370235"/>
                  <a:gd name="connsiteY2" fmla="*/ 658524 h 658576"/>
                  <a:gd name="connsiteX3" fmla="*/ 299320 w 370235"/>
                  <a:gd name="connsiteY3" fmla="*/ 621515 h 658576"/>
                  <a:gd name="connsiteX4" fmla="*/ 154670 w 370235"/>
                  <a:gd name="connsiteY4" fmla="*/ 0 h 65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235" h="658576">
                    <a:moveTo>
                      <a:pt x="154670" y="0"/>
                    </a:moveTo>
                    <a:lnTo>
                      <a:pt x="2677" y="5620"/>
                    </a:lnTo>
                    <a:cubicBezTo>
                      <a:pt x="2677" y="5620"/>
                      <a:pt x="113557" y="152028"/>
                      <a:pt x="1" y="658524"/>
                    </a:cubicBezTo>
                    <a:cubicBezTo>
                      <a:pt x="-527" y="660862"/>
                      <a:pt x="154081" y="584367"/>
                      <a:pt x="299320" y="621515"/>
                    </a:cubicBezTo>
                    <a:cubicBezTo>
                      <a:pt x="520162" y="678015"/>
                      <a:pt x="154670" y="0"/>
                      <a:pt x="154670" y="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xmlns="" id="{0655D569-3E43-477E-B700-8E301CD6EE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42741" y="4035699"/>
                <a:ext cx="572844" cy="1478364"/>
              </a:xfrm>
              <a:custGeom>
                <a:avLst/>
                <a:gdLst>
                  <a:gd name="connsiteX0" fmla="*/ 0 w 255028"/>
                  <a:gd name="connsiteY0" fmla="*/ 29848 h 658162"/>
                  <a:gd name="connsiteX1" fmla="*/ 31381 w 255028"/>
                  <a:gd name="connsiteY1" fmla="*/ 0 h 658162"/>
                  <a:gd name="connsiteX2" fmla="*/ 142996 w 255028"/>
                  <a:gd name="connsiteY2" fmla="*/ 91137 h 658162"/>
                  <a:gd name="connsiteX3" fmla="*/ 255028 w 255028"/>
                  <a:gd name="connsiteY3" fmla="*/ 657900 h 658162"/>
                  <a:gd name="connsiteX4" fmla="*/ 125626 w 255028"/>
                  <a:gd name="connsiteY4" fmla="*/ 614371 h 658162"/>
                  <a:gd name="connsiteX5" fmla="*/ 0 w 255028"/>
                  <a:gd name="connsiteY5" fmla="*/ 29848 h 65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028" h="658162">
                    <a:moveTo>
                      <a:pt x="0" y="29848"/>
                    </a:moveTo>
                    <a:lnTo>
                      <a:pt x="31381" y="0"/>
                    </a:lnTo>
                    <a:cubicBezTo>
                      <a:pt x="31381" y="0"/>
                      <a:pt x="119513" y="6555"/>
                      <a:pt x="142996" y="91137"/>
                    </a:cubicBezTo>
                    <a:cubicBezTo>
                      <a:pt x="172922" y="198917"/>
                      <a:pt x="213447" y="323893"/>
                      <a:pt x="255028" y="657900"/>
                    </a:cubicBezTo>
                    <a:cubicBezTo>
                      <a:pt x="255322" y="660290"/>
                      <a:pt x="121392" y="646410"/>
                      <a:pt x="125626" y="614371"/>
                    </a:cubicBezTo>
                    <a:cubicBezTo>
                      <a:pt x="176360" y="230115"/>
                      <a:pt x="0" y="29848"/>
                      <a:pt x="0" y="29848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xmlns="" id="{B2EA109F-4429-453F-86EB-4D018B9942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85549" y="4133027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xmlns="" id="{8BED9158-84E1-4BF2-B659-A1B3A72ED0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40607" y="4345538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xmlns="" id="{C5F8761D-78A0-4E53-AB7A-5A316440C0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17337" y="4580708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xmlns="" id="{7A3FEFBB-9B3E-4516-BF2D-FD441DF12D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0008" y="4861432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xmlns="" id="{05B9697C-D3CA-4B5D-9964-4EAEB7597D7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00350" y="5180100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xmlns="" id="{45005242-D8D8-43DE-8443-FE4F39B110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4229" y="4609572"/>
                <a:ext cx="289358" cy="272170"/>
              </a:xfrm>
              <a:custGeom>
                <a:avLst/>
                <a:gdLst>
                  <a:gd name="connsiteX0" fmla="*/ 92878 w 128821"/>
                  <a:gd name="connsiteY0" fmla="*/ 114863 h 121169"/>
                  <a:gd name="connsiteX1" fmla="*/ 128822 w 128821"/>
                  <a:gd name="connsiteY1" fmla="*/ 0 h 121169"/>
                  <a:gd name="connsiteX2" fmla="*/ 702 w 128821"/>
                  <a:gd name="connsiteY2" fmla="*/ 97441 h 121169"/>
                  <a:gd name="connsiteX3" fmla="*/ 92878 w 128821"/>
                  <a:gd name="connsiteY3" fmla="*/ 114863 h 12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821" h="121169">
                    <a:moveTo>
                      <a:pt x="92878" y="114863"/>
                    </a:moveTo>
                    <a:lnTo>
                      <a:pt x="128822" y="0"/>
                    </a:lnTo>
                    <a:cubicBezTo>
                      <a:pt x="128822" y="0"/>
                      <a:pt x="-11057" y="57548"/>
                      <a:pt x="702" y="97441"/>
                    </a:cubicBezTo>
                    <a:cubicBezTo>
                      <a:pt x="12504" y="137333"/>
                      <a:pt x="92878" y="114863"/>
                      <a:pt x="92878" y="114863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xmlns="" id="{D7FA2157-0677-4161-9722-AB4CAA2EB6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0719" y="4558379"/>
                <a:ext cx="273118" cy="144143"/>
              </a:xfrm>
              <a:custGeom>
                <a:avLst/>
                <a:gdLst>
                  <a:gd name="connsiteX0" fmla="*/ 121591 w 121591"/>
                  <a:gd name="connsiteY0" fmla="*/ 23648 h 64172"/>
                  <a:gd name="connsiteX1" fmla="*/ 16885 w 121591"/>
                  <a:gd name="connsiteY1" fmla="*/ 0 h 64172"/>
                  <a:gd name="connsiteX2" fmla="*/ 0 w 121591"/>
                  <a:gd name="connsiteY2" fmla="*/ 27025 h 64172"/>
                  <a:gd name="connsiteX3" fmla="*/ 54050 w 121591"/>
                  <a:gd name="connsiteY3" fmla="*/ 60804 h 64172"/>
                  <a:gd name="connsiteX4" fmla="*/ 114837 w 121591"/>
                  <a:gd name="connsiteY4" fmla="*/ 64172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591" h="64172">
                    <a:moveTo>
                      <a:pt x="121591" y="23648"/>
                    </a:moveTo>
                    <a:lnTo>
                      <a:pt x="16885" y="0"/>
                    </a:lnTo>
                    <a:lnTo>
                      <a:pt x="0" y="27025"/>
                    </a:lnTo>
                    <a:lnTo>
                      <a:pt x="54050" y="60804"/>
                    </a:lnTo>
                    <a:lnTo>
                      <a:pt x="114837" y="64172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xmlns="" id="{80A53428-46FF-487B-B6EA-56069A5ED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413" y="4123299"/>
                <a:ext cx="865668" cy="550459"/>
              </a:xfrm>
              <a:custGeom>
                <a:avLst/>
                <a:gdLst>
                  <a:gd name="connsiteX0" fmla="*/ 178308 w 385392"/>
                  <a:gd name="connsiteY0" fmla="*/ 44267 h 245062"/>
                  <a:gd name="connsiteX1" fmla="*/ 35944 w 385392"/>
                  <a:gd name="connsiteY1" fmla="*/ 210894 h 245062"/>
                  <a:gd name="connsiteX2" fmla="*/ 0 w 385392"/>
                  <a:gd name="connsiteY2" fmla="*/ 207370 h 245062"/>
                  <a:gd name="connsiteX3" fmla="*/ 202666 w 385392"/>
                  <a:gd name="connsiteY3" fmla="*/ 33348 h 245062"/>
                  <a:gd name="connsiteX4" fmla="*/ 203930 w 385392"/>
                  <a:gd name="connsiteY4" fmla="*/ 20394 h 245062"/>
                  <a:gd name="connsiteX5" fmla="*/ 192145 w 385392"/>
                  <a:gd name="connsiteY5" fmla="*/ 19233 h 245062"/>
                  <a:gd name="connsiteX6" fmla="*/ 186924 w 385392"/>
                  <a:gd name="connsiteY6" fmla="*/ 10297 h 245062"/>
                  <a:gd name="connsiteX7" fmla="*/ 198510 w 385392"/>
                  <a:gd name="connsiteY7" fmla="*/ 703 h 245062"/>
                  <a:gd name="connsiteX8" fmla="*/ 229882 w 385392"/>
                  <a:gd name="connsiteY8" fmla="*/ 3777 h 245062"/>
                  <a:gd name="connsiteX9" fmla="*/ 239381 w 385392"/>
                  <a:gd name="connsiteY9" fmla="*/ 15441 h 245062"/>
                  <a:gd name="connsiteX10" fmla="*/ 232540 w 385392"/>
                  <a:gd name="connsiteY10" fmla="*/ 23199 h 245062"/>
                  <a:gd name="connsiteX11" fmla="*/ 220720 w 385392"/>
                  <a:gd name="connsiteY11" fmla="*/ 22039 h 245062"/>
                  <a:gd name="connsiteX12" fmla="*/ 219456 w 385392"/>
                  <a:gd name="connsiteY12" fmla="*/ 35002 h 245062"/>
                  <a:gd name="connsiteX13" fmla="*/ 384455 w 385392"/>
                  <a:gd name="connsiteY13" fmla="*/ 245063 h 245062"/>
                  <a:gd name="connsiteX14" fmla="*/ 73680 w 385392"/>
                  <a:gd name="connsiteY14" fmla="*/ 214600 h 245062"/>
                  <a:gd name="connsiteX15" fmla="*/ 178308 w 385392"/>
                  <a:gd name="connsiteY15" fmla="*/ 44267 h 24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5392" h="245062">
                    <a:moveTo>
                      <a:pt x="178308" y="44267"/>
                    </a:moveTo>
                    <a:cubicBezTo>
                      <a:pt x="103416" y="65127"/>
                      <a:pt x="45097" y="129265"/>
                      <a:pt x="35944" y="210894"/>
                    </a:cubicBezTo>
                    <a:lnTo>
                      <a:pt x="0" y="207370"/>
                    </a:lnTo>
                    <a:cubicBezTo>
                      <a:pt x="10131" y="104023"/>
                      <a:pt x="99961" y="27737"/>
                      <a:pt x="202666" y="33348"/>
                    </a:cubicBezTo>
                    <a:lnTo>
                      <a:pt x="203930" y="20394"/>
                    </a:lnTo>
                    <a:cubicBezTo>
                      <a:pt x="200016" y="20004"/>
                      <a:pt x="196085" y="19615"/>
                      <a:pt x="192145" y="19233"/>
                    </a:cubicBezTo>
                    <a:cubicBezTo>
                      <a:pt x="186855" y="18593"/>
                      <a:pt x="184499" y="14532"/>
                      <a:pt x="186924" y="10297"/>
                    </a:cubicBezTo>
                    <a:cubicBezTo>
                      <a:pt x="189383" y="5994"/>
                      <a:pt x="194526" y="1439"/>
                      <a:pt x="198510" y="703"/>
                    </a:cubicBezTo>
                    <a:cubicBezTo>
                      <a:pt x="209057" y="-864"/>
                      <a:pt x="219828" y="201"/>
                      <a:pt x="229882" y="3777"/>
                    </a:cubicBezTo>
                    <a:cubicBezTo>
                      <a:pt x="233674" y="5284"/>
                      <a:pt x="237813" y="10739"/>
                      <a:pt x="239381" y="15441"/>
                    </a:cubicBezTo>
                    <a:cubicBezTo>
                      <a:pt x="240931" y="20056"/>
                      <a:pt x="237917" y="23598"/>
                      <a:pt x="232540" y="23199"/>
                    </a:cubicBezTo>
                    <a:cubicBezTo>
                      <a:pt x="228591" y="22810"/>
                      <a:pt x="224669" y="22437"/>
                      <a:pt x="220720" y="22039"/>
                    </a:cubicBezTo>
                    <a:lnTo>
                      <a:pt x="219456" y="35002"/>
                    </a:lnTo>
                    <a:cubicBezTo>
                      <a:pt x="321244" y="49402"/>
                      <a:pt x="394603" y="141673"/>
                      <a:pt x="384455" y="245063"/>
                    </a:cubicBezTo>
                    <a:lnTo>
                      <a:pt x="73680" y="214600"/>
                    </a:lnTo>
                    <a:cubicBezTo>
                      <a:pt x="81638" y="142305"/>
                      <a:pt x="122007" y="81856"/>
                      <a:pt x="178308" y="44267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xmlns="" id="{ECF02D5E-92D7-4B4C-A179-4C37497BAC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393" y="4123396"/>
                <a:ext cx="485492" cy="493392"/>
              </a:xfrm>
              <a:custGeom>
                <a:avLst/>
                <a:gdLst>
                  <a:gd name="connsiteX0" fmla="*/ 0 w 216139"/>
                  <a:gd name="connsiteY0" fmla="*/ 207326 h 219656"/>
                  <a:gd name="connsiteX1" fmla="*/ 202666 w 216139"/>
                  <a:gd name="connsiteY1" fmla="*/ 33304 h 219656"/>
                  <a:gd name="connsiteX2" fmla="*/ 203930 w 216139"/>
                  <a:gd name="connsiteY2" fmla="*/ 20350 h 219656"/>
                  <a:gd name="connsiteX3" fmla="*/ 192145 w 216139"/>
                  <a:gd name="connsiteY3" fmla="*/ 19190 h 219656"/>
                  <a:gd name="connsiteX4" fmla="*/ 186924 w 216139"/>
                  <a:gd name="connsiteY4" fmla="*/ 10254 h 219656"/>
                  <a:gd name="connsiteX5" fmla="*/ 198510 w 216139"/>
                  <a:gd name="connsiteY5" fmla="*/ 660 h 219656"/>
                  <a:gd name="connsiteX6" fmla="*/ 216140 w 216139"/>
                  <a:gd name="connsiteY6" fmla="*/ 556 h 219656"/>
                  <a:gd name="connsiteX7" fmla="*/ 212070 w 216139"/>
                  <a:gd name="connsiteY7" fmla="*/ 42214 h 219656"/>
                  <a:gd name="connsiteX8" fmla="*/ 125678 w 216139"/>
                  <a:gd name="connsiteY8" fmla="*/ 219657 h 219656"/>
                  <a:gd name="connsiteX9" fmla="*/ 0 w 216139"/>
                  <a:gd name="connsiteY9" fmla="*/ 207326 h 21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6139" h="219656">
                    <a:moveTo>
                      <a:pt x="0" y="207326"/>
                    </a:moveTo>
                    <a:cubicBezTo>
                      <a:pt x="10131" y="103980"/>
                      <a:pt x="99961" y="27693"/>
                      <a:pt x="202666" y="33304"/>
                    </a:cubicBezTo>
                    <a:lnTo>
                      <a:pt x="203930" y="20350"/>
                    </a:lnTo>
                    <a:cubicBezTo>
                      <a:pt x="200016" y="19961"/>
                      <a:pt x="196085" y="19571"/>
                      <a:pt x="192145" y="19190"/>
                    </a:cubicBezTo>
                    <a:cubicBezTo>
                      <a:pt x="186855" y="18549"/>
                      <a:pt x="184499" y="14488"/>
                      <a:pt x="186924" y="10254"/>
                    </a:cubicBezTo>
                    <a:cubicBezTo>
                      <a:pt x="189383" y="5950"/>
                      <a:pt x="194527" y="1396"/>
                      <a:pt x="198510" y="660"/>
                    </a:cubicBezTo>
                    <a:cubicBezTo>
                      <a:pt x="204372" y="-215"/>
                      <a:pt x="210286" y="-189"/>
                      <a:pt x="216140" y="556"/>
                    </a:cubicBezTo>
                    <a:lnTo>
                      <a:pt x="212070" y="42214"/>
                    </a:lnTo>
                    <a:cubicBezTo>
                      <a:pt x="164592" y="87432"/>
                      <a:pt x="132709" y="149743"/>
                      <a:pt x="125678" y="219657"/>
                    </a:cubicBezTo>
                    <a:lnTo>
                      <a:pt x="0" y="207326"/>
                    </a:ln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xmlns="" id="{38D1000D-1E9F-4575-B38F-DB32E9991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81133" y="4227905"/>
                <a:ext cx="285584" cy="341697"/>
              </a:xfrm>
              <a:custGeom>
                <a:avLst/>
                <a:gdLst>
                  <a:gd name="connsiteX0" fmla="*/ 0 w 127141"/>
                  <a:gd name="connsiteY0" fmla="*/ 148815 h 152122"/>
                  <a:gd name="connsiteX1" fmla="*/ 127141 w 127141"/>
                  <a:gd name="connsiteY1" fmla="*/ 0 h 152122"/>
                  <a:gd name="connsiteX2" fmla="*/ 33710 w 127141"/>
                  <a:gd name="connsiteY2" fmla="*/ 152123 h 152122"/>
                  <a:gd name="connsiteX3" fmla="*/ 0 w 127141"/>
                  <a:gd name="connsiteY3" fmla="*/ 148815 h 15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41" h="152122">
                    <a:moveTo>
                      <a:pt x="0" y="148815"/>
                    </a:moveTo>
                    <a:cubicBezTo>
                      <a:pt x="8166" y="75923"/>
                      <a:pt x="60250" y="18634"/>
                      <a:pt x="127141" y="0"/>
                    </a:cubicBezTo>
                    <a:cubicBezTo>
                      <a:pt x="76867" y="33571"/>
                      <a:pt x="40810" y="87543"/>
                      <a:pt x="33710" y="152123"/>
                    </a:cubicBezTo>
                    <a:lnTo>
                      <a:pt x="0" y="148815"/>
                    </a:lnTo>
                    <a:close/>
                  </a:path>
                </a:pathLst>
              </a:custGeom>
              <a:solidFill>
                <a:srgbClr val="F17A6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xmlns="" id="{04581041-2CD6-4FCA-B692-176ADE0EAC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98370" y="3612231"/>
                <a:ext cx="321366" cy="399224"/>
              </a:xfrm>
              <a:custGeom>
                <a:avLst/>
                <a:gdLst>
                  <a:gd name="connsiteX0" fmla="*/ 91786 w 143071"/>
                  <a:gd name="connsiteY0" fmla="*/ 0 h 177733"/>
                  <a:gd name="connsiteX1" fmla="*/ 137662 w 143071"/>
                  <a:gd name="connsiteY1" fmla="*/ 119132 h 177733"/>
                  <a:gd name="connsiteX2" fmla="*/ 139446 w 143071"/>
                  <a:gd name="connsiteY2" fmla="*/ 157163 h 177733"/>
                  <a:gd name="connsiteX3" fmla="*/ 85474 w 143071"/>
                  <a:gd name="connsiteY3" fmla="*/ 177304 h 177733"/>
                  <a:gd name="connsiteX4" fmla="*/ 33415 w 143071"/>
                  <a:gd name="connsiteY4" fmla="*/ 148434 h 177733"/>
                  <a:gd name="connsiteX5" fmla="*/ 0 w 143071"/>
                  <a:gd name="connsiteY5" fmla="*/ 61583 h 177733"/>
                  <a:gd name="connsiteX6" fmla="*/ 42741 w 143071"/>
                  <a:gd name="connsiteY6" fmla="*/ 28861 h 177733"/>
                  <a:gd name="connsiteX7" fmla="*/ 91786 w 143071"/>
                  <a:gd name="connsiteY7" fmla="*/ 0 h 17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071" h="177733">
                    <a:moveTo>
                      <a:pt x="91786" y="0"/>
                    </a:moveTo>
                    <a:lnTo>
                      <a:pt x="137662" y="119132"/>
                    </a:lnTo>
                    <a:cubicBezTo>
                      <a:pt x="137662" y="119132"/>
                      <a:pt x="148538" y="147387"/>
                      <a:pt x="139446" y="157163"/>
                    </a:cubicBezTo>
                    <a:cubicBezTo>
                      <a:pt x="130397" y="166904"/>
                      <a:pt x="101052" y="180309"/>
                      <a:pt x="85474" y="177304"/>
                    </a:cubicBezTo>
                    <a:cubicBezTo>
                      <a:pt x="69888" y="174290"/>
                      <a:pt x="45954" y="172541"/>
                      <a:pt x="33415" y="148434"/>
                    </a:cubicBezTo>
                    <a:cubicBezTo>
                      <a:pt x="20929" y="124267"/>
                      <a:pt x="0" y="61583"/>
                      <a:pt x="0" y="61583"/>
                    </a:cubicBezTo>
                    <a:cubicBezTo>
                      <a:pt x="0" y="61583"/>
                      <a:pt x="866" y="36775"/>
                      <a:pt x="42741" y="28861"/>
                    </a:cubicBezTo>
                    <a:cubicBezTo>
                      <a:pt x="84608" y="20920"/>
                      <a:pt x="91786" y="0"/>
                      <a:pt x="91786" y="0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xmlns="" id="{6DD7F0FA-C662-4BB7-85BC-94D6783092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3089" y="3691828"/>
                <a:ext cx="114284" cy="207484"/>
              </a:xfrm>
              <a:custGeom>
                <a:avLst/>
                <a:gdLst>
                  <a:gd name="connsiteX0" fmla="*/ 24547 w 50879"/>
                  <a:gd name="connsiteY0" fmla="*/ 2335 h 92371"/>
                  <a:gd name="connsiteX1" fmla="*/ 44385 w 50879"/>
                  <a:gd name="connsiteY1" fmla="*/ 53822 h 92371"/>
                  <a:gd name="connsiteX2" fmla="*/ 50879 w 50879"/>
                  <a:gd name="connsiteY2" fmla="*/ 83228 h 92371"/>
                  <a:gd name="connsiteX3" fmla="*/ 44922 w 50879"/>
                  <a:gd name="connsiteY3" fmla="*/ 86475 h 92371"/>
                  <a:gd name="connsiteX4" fmla="*/ 33942 w 50879"/>
                  <a:gd name="connsiteY4" fmla="*/ 92372 h 92371"/>
                  <a:gd name="connsiteX5" fmla="*/ 2631 w 50879"/>
                  <a:gd name="connsiteY5" fmla="*/ 14129 h 92371"/>
                  <a:gd name="connsiteX6" fmla="*/ 24547 w 50879"/>
                  <a:gd name="connsiteY6" fmla="*/ 2335 h 9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79" h="92371">
                    <a:moveTo>
                      <a:pt x="24547" y="2335"/>
                    </a:moveTo>
                    <a:lnTo>
                      <a:pt x="44385" y="53822"/>
                    </a:lnTo>
                    <a:lnTo>
                      <a:pt x="50879" y="83228"/>
                    </a:lnTo>
                    <a:lnTo>
                      <a:pt x="44922" y="86475"/>
                    </a:lnTo>
                    <a:lnTo>
                      <a:pt x="33942" y="92372"/>
                    </a:lnTo>
                    <a:cubicBezTo>
                      <a:pt x="33942" y="92372"/>
                      <a:pt x="-11189" y="31351"/>
                      <a:pt x="2631" y="14129"/>
                    </a:cubicBezTo>
                    <a:cubicBezTo>
                      <a:pt x="16459" y="-3069"/>
                      <a:pt x="21975" y="-1146"/>
                      <a:pt x="24547" y="2335"/>
                    </a:cubicBezTo>
                    <a:close/>
                  </a:path>
                </a:pathLst>
              </a:custGeom>
              <a:solidFill>
                <a:srgbClr val="564D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xmlns="" id="{44906767-4AC3-4A8B-87C3-BFACEE039C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2986" y="3844953"/>
                <a:ext cx="65187" cy="89030"/>
              </a:xfrm>
              <a:custGeom>
                <a:avLst/>
                <a:gdLst>
                  <a:gd name="connsiteX0" fmla="*/ 28432 w 29021"/>
                  <a:gd name="connsiteY0" fmla="*/ 23717 h 39636"/>
                  <a:gd name="connsiteX1" fmla="*/ 23557 w 29021"/>
                  <a:gd name="connsiteY1" fmla="*/ 36056 h 39636"/>
                  <a:gd name="connsiteX2" fmla="*/ 18933 w 29021"/>
                  <a:gd name="connsiteY2" fmla="*/ 38567 h 39636"/>
                  <a:gd name="connsiteX3" fmla="*/ 7841 w 29021"/>
                  <a:gd name="connsiteY3" fmla="*/ 34791 h 39636"/>
                  <a:gd name="connsiteX4" fmla="*/ 593 w 29021"/>
                  <a:gd name="connsiteY4" fmla="*/ 15958 h 39636"/>
                  <a:gd name="connsiteX5" fmla="*/ 5442 w 29021"/>
                  <a:gd name="connsiteY5" fmla="*/ 3593 h 39636"/>
                  <a:gd name="connsiteX6" fmla="*/ 10101 w 29021"/>
                  <a:gd name="connsiteY6" fmla="*/ 1047 h 39636"/>
                  <a:gd name="connsiteX7" fmla="*/ 21184 w 29021"/>
                  <a:gd name="connsiteY7" fmla="*/ 4848 h 39636"/>
                  <a:gd name="connsiteX8" fmla="*/ 28432 w 29021"/>
                  <a:gd name="connsiteY8" fmla="*/ 23717 h 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021" h="39636">
                    <a:moveTo>
                      <a:pt x="28432" y="23717"/>
                    </a:moveTo>
                    <a:cubicBezTo>
                      <a:pt x="30155" y="28167"/>
                      <a:pt x="27973" y="33692"/>
                      <a:pt x="23557" y="36056"/>
                    </a:cubicBezTo>
                    <a:lnTo>
                      <a:pt x="18933" y="38567"/>
                    </a:lnTo>
                    <a:cubicBezTo>
                      <a:pt x="14508" y="40922"/>
                      <a:pt x="9547" y="39268"/>
                      <a:pt x="7841" y="34791"/>
                    </a:cubicBezTo>
                    <a:lnTo>
                      <a:pt x="593" y="15958"/>
                    </a:lnTo>
                    <a:cubicBezTo>
                      <a:pt x="-1130" y="11464"/>
                      <a:pt x="1026" y="5913"/>
                      <a:pt x="5442" y="3593"/>
                    </a:cubicBezTo>
                    <a:lnTo>
                      <a:pt x="10101" y="1047"/>
                    </a:lnTo>
                    <a:cubicBezTo>
                      <a:pt x="14482" y="-1273"/>
                      <a:pt x="19470" y="380"/>
                      <a:pt x="21184" y="4848"/>
                    </a:cubicBezTo>
                    <a:lnTo>
                      <a:pt x="28432" y="23717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xmlns="" id="{41F7F141-A44B-4AEE-9E44-66B186C5D4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8684" y="3573448"/>
                <a:ext cx="331117" cy="222001"/>
              </a:xfrm>
              <a:custGeom>
                <a:avLst/>
                <a:gdLst>
                  <a:gd name="connsiteX0" fmla="*/ 19977 w 147412"/>
                  <a:gd name="connsiteY0" fmla="*/ 98835 h 98834"/>
                  <a:gd name="connsiteX1" fmla="*/ 147412 w 147412"/>
                  <a:gd name="connsiteY1" fmla="*/ 52708 h 98834"/>
                  <a:gd name="connsiteX2" fmla="*/ 131168 w 147412"/>
                  <a:gd name="connsiteY2" fmla="*/ 0 h 98834"/>
                  <a:gd name="connsiteX3" fmla="*/ 0 w 147412"/>
                  <a:gd name="connsiteY3" fmla="*/ 50890 h 98834"/>
                  <a:gd name="connsiteX4" fmla="*/ 19977 w 147412"/>
                  <a:gd name="connsiteY4" fmla="*/ 98835 h 9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412" h="98834">
                    <a:moveTo>
                      <a:pt x="19977" y="98835"/>
                    </a:moveTo>
                    <a:cubicBezTo>
                      <a:pt x="62458" y="83456"/>
                      <a:pt x="104931" y="68078"/>
                      <a:pt x="147412" y="52708"/>
                    </a:cubicBezTo>
                    <a:cubicBezTo>
                      <a:pt x="142918" y="34922"/>
                      <a:pt x="137489" y="17327"/>
                      <a:pt x="131168" y="0"/>
                    </a:cubicBezTo>
                    <a:cubicBezTo>
                      <a:pt x="87448" y="16963"/>
                      <a:pt x="43720" y="33918"/>
                      <a:pt x="0" y="50890"/>
                    </a:cubicBezTo>
                    <a:cubicBezTo>
                      <a:pt x="7507" y="66614"/>
                      <a:pt x="14175" y="82617"/>
                      <a:pt x="19977" y="988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xmlns="" id="{4A48B8E1-3397-4DEE-8584-E2E481FB8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94464" y="3212726"/>
                <a:ext cx="539758" cy="531822"/>
              </a:xfrm>
              <a:custGeom>
                <a:avLst/>
                <a:gdLst>
                  <a:gd name="connsiteX0" fmla="*/ 111070 w 240298"/>
                  <a:gd name="connsiteY0" fmla="*/ 236765 h 236765"/>
                  <a:gd name="connsiteX1" fmla="*/ 240298 w 240298"/>
                  <a:gd name="connsiteY1" fmla="*/ 188413 h 236765"/>
                  <a:gd name="connsiteX2" fmla="*/ 140754 w 240298"/>
                  <a:gd name="connsiteY2" fmla="*/ 0 h 236765"/>
                  <a:gd name="connsiteX3" fmla="*/ 0 w 240298"/>
                  <a:gd name="connsiteY3" fmla="*/ 66649 h 236765"/>
                  <a:gd name="connsiteX4" fmla="*/ 111070 w 240298"/>
                  <a:gd name="connsiteY4" fmla="*/ 236765 h 23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98" h="236765">
                    <a:moveTo>
                      <a:pt x="111070" y="236765"/>
                    </a:moveTo>
                    <a:cubicBezTo>
                      <a:pt x="154158" y="220651"/>
                      <a:pt x="197237" y="204536"/>
                      <a:pt x="240298" y="188413"/>
                    </a:cubicBezTo>
                    <a:cubicBezTo>
                      <a:pt x="219872" y="121366"/>
                      <a:pt x="186093" y="57643"/>
                      <a:pt x="140754" y="0"/>
                    </a:cubicBezTo>
                    <a:cubicBezTo>
                      <a:pt x="93839" y="22211"/>
                      <a:pt x="46915" y="44430"/>
                      <a:pt x="0" y="66649"/>
                    </a:cubicBezTo>
                    <a:cubicBezTo>
                      <a:pt x="48257" y="118205"/>
                      <a:pt x="85881" y="175762"/>
                      <a:pt x="111070" y="2367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xmlns="" id="{B8806D94-203B-4A0A-8765-F60D631D4C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19983" y="3061840"/>
                <a:ext cx="535944" cy="338386"/>
              </a:xfrm>
              <a:custGeom>
                <a:avLst/>
                <a:gdLst>
                  <a:gd name="connsiteX0" fmla="*/ 18605 w 238600"/>
                  <a:gd name="connsiteY0" fmla="*/ 69746 h 150648"/>
                  <a:gd name="connsiteX1" fmla="*/ 61701 w 238600"/>
                  <a:gd name="connsiteY1" fmla="*/ 64377 h 150648"/>
                  <a:gd name="connsiteX2" fmla="*/ 80483 w 238600"/>
                  <a:gd name="connsiteY2" fmla="*/ 37872 h 150648"/>
                  <a:gd name="connsiteX3" fmla="*/ 123363 w 238600"/>
                  <a:gd name="connsiteY3" fmla="*/ 33066 h 150648"/>
                  <a:gd name="connsiteX4" fmla="*/ 142352 w 238600"/>
                  <a:gd name="connsiteY4" fmla="*/ 6006 h 150648"/>
                  <a:gd name="connsiteX5" fmla="*/ 225800 w 238600"/>
                  <a:gd name="connsiteY5" fmla="*/ 25446 h 150648"/>
                  <a:gd name="connsiteX6" fmla="*/ 217634 w 238600"/>
                  <a:gd name="connsiteY6" fmla="*/ 90138 h 150648"/>
                  <a:gd name="connsiteX7" fmla="*/ 177725 w 238600"/>
                  <a:gd name="connsiteY7" fmla="*/ 91714 h 150648"/>
                  <a:gd name="connsiteX8" fmla="*/ 157506 w 238600"/>
                  <a:gd name="connsiteY8" fmla="*/ 118037 h 150648"/>
                  <a:gd name="connsiteX9" fmla="*/ 117310 w 238600"/>
                  <a:gd name="connsiteY9" fmla="*/ 120185 h 150648"/>
                  <a:gd name="connsiteX10" fmla="*/ 97368 w 238600"/>
                  <a:gd name="connsiteY10" fmla="*/ 145928 h 150648"/>
                  <a:gd name="connsiteX11" fmla="*/ 16397 w 238600"/>
                  <a:gd name="connsiteY11" fmla="*/ 127944 h 150648"/>
                  <a:gd name="connsiteX12" fmla="*/ 18605 w 238600"/>
                  <a:gd name="connsiteY12" fmla="*/ 69746 h 15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8600" h="150648">
                    <a:moveTo>
                      <a:pt x="18605" y="69746"/>
                    </a:moveTo>
                    <a:cubicBezTo>
                      <a:pt x="30659" y="63546"/>
                      <a:pt x="46340" y="61805"/>
                      <a:pt x="61701" y="64377"/>
                    </a:cubicBezTo>
                    <a:cubicBezTo>
                      <a:pt x="62230" y="53752"/>
                      <a:pt x="68421" y="44106"/>
                      <a:pt x="80483" y="37872"/>
                    </a:cubicBezTo>
                    <a:cubicBezTo>
                      <a:pt x="92519" y="31654"/>
                      <a:pt x="108131" y="30139"/>
                      <a:pt x="123363" y="33066"/>
                    </a:cubicBezTo>
                    <a:cubicBezTo>
                      <a:pt x="124012" y="22086"/>
                      <a:pt x="130290" y="12223"/>
                      <a:pt x="142352" y="6006"/>
                    </a:cubicBezTo>
                    <a:cubicBezTo>
                      <a:pt x="166762" y="-6706"/>
                      <a:pt x="205416" y="1218"/>
                      <a:pt x="225800" y="25446"/>
                    </a:cubicBezTo>
                    <a:cubicBezTo>
                      <a:pt x="246235" y="49631"/>
                      <a:pt x="241248" y="79314"/>
                      <a:pt x="217634" y="90138"/>
                    </a:cubicBezTo>
                    <a:cubicBezTo>
                      <a:pt x="205910" y="95567"/>
                      <a:pt x="191700" y="95628"/>
                      <a:pt x="177725" y="91714"/>
                    </a:cubicBezTo>
                    <a:cubicBezTo>
                      <a:pt x="176123" y="102979"/>
                      <a:pt x="169204" y="112608"/>
                      <a:pt x="157506" y="118037"/>
                    </a:cubicBezTo>
                    <a:cubicBezTo>
                      <a:pt x="145781" y="123458"/>
                      <a:pt x="131468" y="123744"/>
                      <a:pt x="117310" y="120185"/>
                    </a:cubicBezTo>
                    <a:cubicBezTo>
                      <a:pt x="115873" y="131095"/>
                      <a:pt x="109058" y="140499"/>
                      <a:pt x="97368" y="145928"/>
                    </a:cubicBezTo>
                    <a:cubicBezTo>
                      <a:pt x="73694" y="156813"/>
                      <a:pt x="38625" y="148067"/>
                      <a:pt x="16397" y="127944"/>
                    </a:cubicBezTo>
                    <a:cubicBezTo>
                      <a:pt x="-5753" y="107776"/>
                      <a:pt x="-5891" y="82483"/>
                      <a:pt x="18605" y="697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xmlns="" id="{19D3CE7B-9CA3-40BD-905F-6FE1CA39BA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25924" y="3256538"/>
                <a:ext cx="212502" cy="335144"/>
              </a:xfrm>
              <a:custGeom>
                <a:avLst/>
                <a:gdLst>
                  <a:gd name="connsiteX0" fmla="*/ 82943 w 94605"/>
                  <a:gd name="connsiteY0" fmla="*/ 144368 h 149205"/>
                  <a:gd name="connsiteX1" fmla="*/ 91204 w 94605"/>
                  <a:gd name="connsiteY1" fmla="*/ 148871 h 149205"/>
                  <a:gd name="connsiteX2" fmla="*/ 91204 w 94605"/>
                  <a:gd name="connsiteY2" fmla="*/ 148871 h 149205"/>
                  <a:gd name="connsiteX3" fmla="*/ 93949 w 94605"/>
                  <a:gd name="connsiteY3" fmla="*/ 140030 h 149205"/>
                  <a:gd name="connsiteX4" fmla="*/ 13350 w 94605"/>
                  <a:gd name="connsiteY4" fmla="*/ 3745 h 149205"/>
                  <a:gd name="connsiteX5" fmla="*/ 2795 w 94605"/>
                  <a:gd name="connsiteY5" fmla="*/ 619 h 149205"/>
                  <a:gd name="connsiteX6" fmla="*/ 2795 w 94605"/>
                  <a:gd name="connsiteY6" fmla="*/ 619 h 149205"/>
                  <a:gd name="connsiteX7" fmla="*/ 1660 w 94605"/>
                  <a:gd name="connsiteY7" fmla="*/ 9226 h 149205"/>
                  <a:gd name="connsiteX8" fmla="*/ 82943 w 94605"/>
                  <a:gd name="connsiteY8" fmla="*/ 144368 h 14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605" h="149205">
                    <a:moveTo>
                      <a:pt x="82943" y="144368"/>
                    </a:moveTo>
                    <a:cubicBezTo>
                      <a:pt x="84502" y="148014"/>
                      <a:pt x="88165" y="150049"/>
                      <a:pt x="91204" y="148871"/>
                    </a:cubicBezTo>
                    <a:lnTo>
                      <a:pt x="91204" y="148871"/>
                    </a:lnTo>
                    <a:cubicBezTo>
                      <a:pt x="94217" y="147685"/>
                      <a:pt x="95490" y="143719"/>
                      <a:pt x="93949" y="140030"/>
                    </a:cubicBezTo>
                    <a:cubicBezTo>
                      <a:pt x="73964" y="92050"/>
                      <a:pt x="46852" y="46243"/>
                      <a:pt x="13350" y="3745"/>
                    </a:cubicBezTo>
                    <a:cubicBezTo>
                      <a:pt x="10787" y="480"/>
                      <a:pt x="6033" y="-905"/>
                      <a:pt x="2795" y="619"/>
                    </a:cubicBezTo>
                    <a:lnTo>
                      <a:pt x="2795" y="619"/>
                    </a:lnTo>
                    <a:cubicBezTo>
                      <a:pt x="-444" y="2160"/>
                      <a:pt x="-929" y="5996"/>
                      <a:pt x="1660" y="9226"/>
                    </a:cubicBezTo>
                    <a:cubicBezTo>
                      <a:pt x="35344" y="51344"/>
                      <a:pt x="62690" y="96769"/>
                      <a:pt x="82943" y="14436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xmlns="" id="{643615AF-DA04-4175-BBB6-9CF9C96C63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26237" y="3303572"/>
                <a:ext cx="218659" cy="324589"/>
              </a:xfrm>
              <a:custGeom>
                <a:avLst/>
                <a:gdLst>
                  <a:gd name="connsiteX0" fmla="*/ 85630 w 97346"/>
                  <a:gd name="connsiteY0" fmla="*/ 139873 h 144506"/>
                  <a:gd name="connsiteX1" fmla="*/ 94020 w 97346"/>
                  <a:gd name="connsiteY1" fmla="*/ 144159 h 144506"/>
                  <a:gd name="connsiteX2" fmla="*/ 94020 w 97346"/>
                  <a:gd name="connsiteY2" fmla="*/ 144159 h 144506"/>
                  <a:gd name="connsiteX3" fmla="*/ 96627 w 97346"/>
                  <a:gd name="connsiteY3" fmla="*/ 135534 h 144506"/>
                  <a:gd name="connsiteX4" fmla="*/ 13413 w 97346"/>
                  <a:gd name="connsiteY4" fmla="*/ 3561 h 144506"/>
                  <a:gd name="connsiteX5" fmla="*/ 2762 w 97346"/>
                  <a:gd name="connsiteY5" fmla="*/ 643 h 144506"/>
                  <a:gd name="connsiteX6" fmla="*/ 2762 w 97346"/>
                  <a:gd name="connsiteY6" fmla="*/ 643 h 144506"/>
                  <a:gd name="connsiteX7" fmla="*/ 1723 w 97346"/>
                  <a:gd name="connsiteY7" fmla="*/ 9042 h 144506"/>
                  <a:gd name="connsiteX8" fmla="*/ 85630 w 97346"/>
                  <a:gd name="connsiteY8" fmla="*/ 139873 h 14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346" h="144506">
                    <a:moveTo>
                      <a:pt x="85630" y="139873"/>
                    </a:moveTo>
                    <a:cubicBezTo>
                      <a:pt x="87266" y="143423"/>
                      <a:pt x="90998" y="145336"/>
                      <a:pt x="94020" y="144159"/>
                    </a:cubicBezTo>
                    <a:lnTo>
                      <a:pt x="94020" y="144159"/>
                    </a:lnTo>
                    <a:cubicBezTo>
                      <a:pt x="97051" y="142981"/>
                      <a:pt x="98237" y="139111"/>
                      <a:pt x="96627" y="135534"/>
                    </a:cubicBezTo>
                    <a:cubicBezTo>
                      <a:pt x="75611" y="88992"/>
                      <a:pt x="47633" y="44631"/>
                      <a:pt x="13413" y="3561"/>
                    </a:cubicBezTo>
                    <a:cubicBezTo>
                      <a:pt x="10789" y="409"/>
                      <a:pt x="6001" y="-890"/>
                      <a:pt x="2762" y="643"/>
                    </a:cubicBezTo>
                    <a:lnTo>
                      <a:pt x="2762" y="643"/>
                    </a:lnTo>
                    <a:cubicBezTo>
                      <a:pt x="-485" y="2167"/>
                      <a:pt x="-918" y="5925"/>
                      <a:pt x="1723" y="9042"/>
                    </a:cubicBezTo>
                    <a:cubicBezTo>
                      <a:pt x="36126" y="49732"/>
                      <a:pt x="64345" y="93702"/>
                      <a:pt x="85630" y="1398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xmlns="" id="{45895D0F-1BAC-484D-852C-2085F9F307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6586" y="3350596"/>
                <a:ext cx="224827" cy="314046"/>
              </a:xfrm>
              <a:custGeom>
                <a:avLst/>
                <a:gdLst>
                  <a:gd name="connsiteX0" fmla="*/ 88309 w 100092"/>
                  <a:gd name="connsiteY0" fmla="*/ 135364 h 139812"/>
                  <a:gd name="connsiteX1" fmla="*/ 96838 w 100092"/>
                  <a:gd name="connsiteY1" fmla="*/ 139460 h 139812"/>
                  <a:gd name="connsiteX2" fmla="*/ 96838 w 100092"/>
                  <a:gd name="connsiteY2" fmla="*/ 139460 h 139812"/>
                  <a:gd name="connsiteX3" fmla="*/ 99306 w 100092"/>
                  <a:gd name="connsiteY3" fmla="*/ 131043 h 139812"/>
                  <a:gd name="connsiteX4" fmla="*/ 13477 w 100092"/>
                  <a:gd name="connsiteY4" fmla="*/ 3391 h 139812"/>
                  <a:gd name="connsiteX5" fmla="*/ 2722 w 100092"/>
                  <a:gd name="connsiteY5" fmla="*/ 663 h 139812"/>
                  <a:gd name="connsiteX6" fmla="*/ 2722 w 100092"/>
                  <a:gd name="connsiteY6" fmla="*/ 663 h 139812"/>
                  <a:gd name="connsiteX7" fmla="*/ 1787 w 100092"/>
                  <a:gd name="connsiteY7" fmla="*/ 8872 h 139812"/>
                  <a:gd name="connsiteX8" fmla="*/ 88309 w 100092"/>
                  <a:gd name="connsiteY8" fmla="*/ 135364 h 13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92" h="139812">
                    <a:moveTo>
                      <a:pt x="88309" y="135364"/>
                    </a:moveTo>
                    <a:cubicBezTo>
                      <a:pt x="90023" y="138802"/>
                      <a:pt x="93816" y="140629"/>
                      <a:pt x="96838" y="139460"/>
                    </a:cubicBezTo>
                    <a:lnTo>
                      <a:pt x="96838" y="139460"/>
                    </a:lnTo>
                    <a:cubicBezTo>
                      <a:pt x="99869" y="138282"/>
                      <a:pt x="100995" y="134507"/>
                      <a:pt x="99306" y="131043"/>
                    </a:cubicBezTo>
                    <a:cubicBezTo>
                      <a:pt x="77260" y="85929"/>
                      <a:pt x="48408" y="43015"/>
                      <a:pt x="13477" y="3391"/>
                    </a:cubicBezTo>
                    <a:cubicBezTo>
                      <a:pt x="10793" y="343"/>
                      <a:pt x="5961" y="-869"/>
                      <a:pt x="2722" y="663"/>
                    </a:cubicBezTo>
                    <a:lnTo>
                      <a:pt x="2722" y="663"/>
                    </a:lnTo>
                    <a:cubicBezTo>
                      <a:pt x="-525" y="2187"/>
                      <a:pt x="-906" y="5859"/>
                      <a:pt x="1787" y="8872"/>
                    </a:cubicBezTo>
                    <a:cubicBezTo>
                      <a:pt x="36900" y="48106"/>
                      <a:pt x="65986" y="90631"/>
                      <a:pt x="88309" y="1353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xmlns="" id="{6934C237-1A56-4177-A9EF-79D762AA34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65519" y="3199759"/>
                <a:ext cx="16924" cy="15794"/>
              </a:xfrm>
              <a:custGeom>
                <a:avLst/>
                <a:gdLst>
                  <a:gd name="connsiteX0" fmla="*/ 5389 w 5499"/>
                  <a:gd name="connsiteY0" fmla="*/ 4288 h 5132"/>
                  <a:gd name="connsiteX1" fmla="*/ 1917 w 5499"/>
                  <a:gd name="connsiteY1" fmla="*/ 236 h 5132"/>
                  <a:gd name="connsiteX2" fmla="*/ 1579 w 5499"/>
                  <a:gd name="connsiteY2" fmla="*/ 2349 h 5132"/>
                  <a:gd name="connsiteX3" fmla="*/ 5259 w 5499"/>
                  <a:gd name="connsiteY3" fmla="*/ 4920 h 5132"/>
                  <a:gd name="connsiteX4" fmla="*/ 5389 w 5499"/>
                  <a:gd name="connsiteY4" fmla="*/ 4288 h 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" h="5132">
                    <a:moveTo>
                      <a:pt x="5389" y="4288"/>
                    </a:moveTo>
                    <a:cubicBezTo>
                      <a:pt x="5389" y="4288"/>
                      <a:pt x="4436" y="1258"/>
                      <a:pt x="1917" y="236"/>
                    </a:cubicBezTo>
                    <a:cubicBezTo>
                      <a:pt x="-655" y="-786"/>
                      <a:pt x="-508" y="1812"/>
                      <a:pt x="1579" y="2349"/>
                    </a:cubicBezTo>
                    <a:cubicBezTo>
                      <a:pt x="3458" y="2756"/>
                      <a:pt x="4834" y="3881"/>
                      <a:pt x="5259" y="4920"/>
                    </a:cubicBezTo>
                    <a:cubicBezTo>
                      <a:pt x="5406" y="5310"/>
                      <a:pt x="5640" y="5198"/>
                      <a:pt x="5389" y="42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xmlns="" id="{9709A97B-8798-43DA-9303-F276DC6761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77026" y="3204969"/>
                <a:ext cx="9805" cy="10738"/>
              </a:xfrm>
              <a:custGeom>
                <a:avLst/>
                <a:gdLst>
                  <a:gd name="connsiteX0" fmla="*/ 2606 w 3186"/>
                  <a:gd name="connsiteY0" fmla="*/ 3126 h 3489"/>
                  <a:gd name="connsiteX1" fmla="*/ 1498 w 3186"/>
                  <a:gd name="connsiteY1" fmla="*/ 3490 h 3489"/>
                  <a:gd name="connsiteX2" fmla="*/ 321 w 3186"/>
                  <a:gd name="connsiteY2" fmla="*/ 2797 h 3489"/>
                  <a:gd name="connsiteX3" fmla="*/ 0 w 3186"/>
                  <a:gd name="connsiteY3" fmla="*/ 1212 h 3489"/>
                  <a:gd name="connsiteX4" fmla="*/ 909 w 3186"/>
                  <a:gd name="connsiteY4" fmla="*/ 0 h 3489"/>
                  <a:gd name="connsiteX5" fmla="*/ 1879 w 3186"/>
                  <a:gd name="connsiteY5" fmla="*/ 355 h 3489"/>
                  <a:gd name="connsiteX6" fmla="*/ 3013 w 3186"/>
                  <a:gd name="connsiteY6" fmla="*/ 545 h 3489"/>
                  <a:gd name="connsiteX7" fmla="*/ 3187 w 3186"/>
                  <a:gd name="connsiteY7" fmla="*/ 2208 h 3489"/>
                  <a:gd name="connsiteX8" fmla="*/ 2606 w 3186"/>
                  <a:gd name="connsiteY8" fmla="*/ 3126 h 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6" h="3489">
                    <a:moveTo>
                      <a:pt x="2606" y="3126"/>
                    </a:moveTo>
                    <a:cubicBezTo>
                      <a:pt x="1637" y="1749"/>
                      <a:pt x="1810" y="1749"/>
                      <a:pt x="1498" y="3490"/>
                    </a:cubicBezTo>
                    <a:cubicBezTo>
                      <a:pt x="1680" y="1697"/>
                      <a:pt x="1775" y="1749"/>
                      <a:pt x="321" y="2797"/>
                    </a:cubicBezTo>
                    <a:cubicBezTo>
                      <a:pt x="1749" y="1610"/>
                      <a:pt x="1775" y="1749"/>
                      <a:pt x="0" y="1212"/>
                    </a:cubicBezTo>
                    <a:cubicBezTo>
                      <a:pt x="1749" y="1645"/>
                      <a:pt x="1680" y="1810"/>
                      <a:pt x="909" y="0"/>
                    </a:cubicBezTo>
                    <a:cubicBezTo>
                      <a:pt x="1775" y="1688"/>
                      <a:pt x="1680" y="1688"/>
                      <a:pt x="1879" y="355"/>
                    </a:cubicBezTo>
                    <a:cubicBezTo>
                      <a:pt x="1801" y="1541"/>
                      <a:pt x="1463" y="1862"/>
                      <a:pt x="3013" y="545"/>
                    </a:cubicBezTo>
                    <a:cubicBezTo>
                      <a:pt x="1680" y="1914"/>
                      <a:pt x="1585" y="1533"/>
                      <a:pt x="3187" y="2208"/>
                    </a:cubicBezTo>
                    <a:cubicBezTo>
                      <a:pt x="1438" y="1697"/>
                      <a:pt x="1836" y="1862"/>
                      <a:pt x="2606" y="312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xmlns="" id="{77B72ACE-C17D-4592-A3E5-AD0B4B4717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2763" y="2918930"/>
                <a:ext cx="64429" cy="78568"/>
              </a:xfrm>
              <a:custGeom>
                <a:avLst/>
                <a:gdLst>
                  <a:gd name="connsiteX0" fmla="*/ 5153 w 20935"/>
                  <a:gd name="connsiteY0" fmla="*/ 1202 h 25529"/>
                  <a:gd name="connsiteX1" fmla="*/ 19493 w 20935"/>
                  <a:gd name="connsiteY1" fmla="*/ 7402 h 25529"/>
                  <a:gd name="connsiteX2" fmla="*/ 15804 w 20935"/>
                  <a:gd name="connsiteY2" fmla="*/ 24304 h 25529"/>
                  <a:gd name="connsiteX3" fmla="*/ 1438 w 20935"/>
                  <a:gd name="connsiteY3" fmla="*/ 18165 h 25529"/>
                  <a:gd name="connsiteX4" fmla="*/ 5153 w 20935"/>
                  <a:gd name="connsiteY4" fmla="*/ 1202 h 2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35" h="25529">
                    <a:moveTo>
                      <a:pt x="5153" y="1202"/>
                    </a:moveTo>
                    <a:cubicBezTo>
                      <a:pt x="10098" y="-1794"/>
                      <a:pt x="16540" y="1011"/>
                      <a:pt x="19493" y="7402"/>
                    </a:cubicBezTo>
                    <a:cubicBezTo>
                      <a:pt x="22411" y="13775"/>
                      <a:pt x="20765" y="21334"/>
                      <a:pt x="15804" y="24304"/>
                    </a:cubicBezTo>
                    <a:cubicBezTo>
                      <a:pt x="10773" y="27335"/>
                      <a:pt x="4391" y="24538"/>
                      <a:pt x="1438" y="18165"/>
                    </a:cubicBezTo>
                    <a:cubicBezTo>
                      <a:pt x="-1480" y="11757"/>
                      <a:pt x="183" y="4172"/>
                      <a:pt x="5153" y="12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xmlns="" id="{A8595329-8160-46B2-94D9-A514348493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81" y="2924020"/>
                <a:ext cx="60998" cy="74508"/>
              </a:xfrm>
              <a:custGeom>
                <a:avLst/>
                <a:gdLst>
                  <a:gd name="connsiteX0" fmla="*/ 14957 w 19820"/>
                  <a:gd name="connsiteY0" fmla="*/ 23072 h 24210"/>
                  <a:gd name="connsiteX1" fmla="*/ 1362 w 19820"/>
                  <a:gd name="connsiteY1" fmla="*/ 17201 h 24210"/>
                  <a:gd name="connsiteX2" fmla="*/ 4912 w 19820"/>
                  <a:gd name="connsiteY2" fmla="*/ 1130 h 24210"/>
                  <a:gd name="connsiteX3" fmla="*/ 18455 w 19820"/>
                  <a:gd name="connsiteY3" fmla="*/ 7001 h 24210"/>
                  <a:gd name="connsiteX4" fmla="*/ 14957 w 19820"/>
                  <a:gd name="connsiteY4" fmla="*/ 23072 h 2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20" h="24210">
                    <a:moveTo>
                      <a:pt x="14957" y="23072"/>
                    </a:moveTo>
                    <a:cubicBezTo>
                      <a:pt x="10281" y="25895"/>
                      <a:pt x="4184" y="23297"/>
                      <a:pt x="1362" y="17201"/>
                    </a:cubicBezTo>
                    <a:cubicBezTo>
                      <a:pt x="-1401" y="11192"/>
                      <a:pt x="167" y="3987"/>
                      <a:pt x="4912" y="1130"/>
                    </a:cubicBezTo>
                    <a:cubicBezTo>
                      <a:pt x="9588" y="-1684"/>
                      <a:pt x="15667" y="939"/>
                      <a:pt x="18455" y="7001"/>
                    </a:cubicBezTo>
                    <a:cubicBezTo>
                      <a:pt x="21226" y="13079"/>
                      <a:pt x="19641" y="20284"/>
                      <a:pt x="14957" y="230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xmlns="" id="{13AC2E9B-799D-48DB-8584-44F047D5FE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78" y="2923971"/>
                <a:ext cx="52384" cy="70867"/>
              </a:xfrm>
              <a:custGeom>
                <a:avLst/>
                <a:gdLst>
                  <a:gd name="connsiteX0" fmla="*/ 11404 w 17021"/>
                  <a:gd name="connsiteY0" fmla="*/ 21249 h 23027"/>
                  <a:gd name="connsiteX1" fmla="*/ 0 w 17021"/>
                  <a:gd name="connsiteY1" fmla="*/ 18496 h 23027"/>
                  <a:gd name="connsiteX2" fmla="*/ 12157 w 17021"/>
                  <a:gd name="connsiteY2" fmla="*/ 21881 h 23027"/>
                  <a:gd name="connsiteX3" fmla="*/ 15655 w 17021"/>
                  <a:gd name="connsiteY3" fmla="*/ 5810 h 23027"/>
                  <a:gd name="connsiteX4" fmla="*/ 10434 w 17021"/>
                  <a:gd name="connsiteY4" fmla="*/ 0 h 23027"/>
                  <a:gd name="connsiteX5" fmla="*/ 14746 w 17021"/>
                  <a:gd name="connsiteY5" fmla="*/ 5282 h 23027"/>
                  <a:gd name="connsiteX6" fmla="*/ 11404 w 17021"/>
                  <a:gd name="connsiteY6" fmla="*/ 21249 h 23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21" h="23027">
                    <a:moveTo>
                      <a:pt x="11404" y="21249"/>
                    </a:moveTo>
                    <a:cubicBezTo>
                      <a:pt x="7732" y="23483"/>
                      <a:pt x="3100" y="22176"/>
                      <a:pt x="0" y="18496"/>
                    </a:cubicBezTo>
                    <a:cubicBezTo>
                      <a:pt x="3100" y="22747"/>
                      <a:pt x="8165" y="24306"/>
                      <a:pt x="12157" y="21881"/>
                    </a:cubicBezTo>
                    <a:cubicBezTo>
                      <a:pt x="16842" y="19093"/>
                      <a:pt x="18426" y="11889"/>
                      <a:pt x="15655" y="5810"/>
                    </a:cubicBezTo>
                    <a:cubicBezTo>
                      <a:pt x="14461" y="3135"/>
                      <a:pt x="12547" y="1134"/>
                      <a:pt x="10434" y="0"/>
                    </a:cubicBezTo>
                    <a:cubicBezTo>
                      <a:pt x="12149" y="1178"/>
                      <a:pt x="13690" y="2996"/>
                      <a:pt x="14746" y="5282"/>
                    </a:cubicBezTo>
                    <a:cubicBezTo>
                      <a:pt x="17561" y="11352"/>
                      <a:pt x="16019" y="18444"/>
                      <a:pt x="11404" y="212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xmlns="" id="{38621EFD-A505-4DB5-969F-8E064198CF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78756" y="2929430"/>
                <a:ext cx="7448" cy="9082"/>
              </a:xfrm>
              <a:custGeom>
                <a:avLst/>
                <a:gdLst>
                  <a:gd name="connsiteX0" fmla="*/ 438 w 2420"/>
                  <a:gd name="connsiteY0" fmla="*/ 2523 h 2951"/>
                  <a:gd name="connsiteX1" fmla="*/ 299 w 2420"/>
                  <a:gd name="connsiteY1" fmla="*/ 462 h 2951"/>
                  <a:gd name="connsiteX2" fmla="*/ 1988 w 2420"/>
                  <a:gd name="connsiteY2" fmla="*/ 410 h 2951"/>
                  <a:gd name="connsiteX3" fmla="*/ 2109 w 2420"/>
                  <a:gd name="connsiteY3" fmla="*/ 2523 h 2951"/>
                  <a:gd name="connsiteX4" fmla="*/ 438 w 2420"/>
                  <a:gd name="connsiteY4" fmla="*/ 2523 h 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0" h="2951">
                    <a:moveTo>
                      <a:pt x="438" y="2523"/>
                    </a:moveTo>
                    <a:cubicBezTo>
                      <a:pt x="-73" y="1968"/>
                      <a:pt x="-160" y="1016"/>
                      <a:pt x="299" y="462"/>
                    </a:cubicBezTo>
                    <a:cubicBezTo>
                      <a:pt x="698" y="-127"/>
                      <a:pt x="1459" y="-162"/>
                      <a:pt x="1988" y="410"/>
                    </a:cubicBezTo>
                    <a:cubicBezTo>
                      <a:pt x="2533" y="1016"/>
                      <a:pt x="2551" y="1968"/>
                      <a:pt x="2109" y="2523"/>
                    </a:cubicBezTo>
                    <a:cubicBezTo>
                      <a:pt x="1719" y="3094"/>
                      <a:pt x="949" y="3094"/>
                      <a:pt x="438" y="2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xmlns="" id="{05C1BC61-11C8-49B2-9DCD-93AEAA884A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8013" y="2937521"/>
                <a:ext cx="15151" cy="32739"/>
              </a:xfrm>
              <a:custGeom>
                <a:avLst/>
                <a:gdLst>
                  <a:gd name="connsiteX0" fmla="*/ 78 w 4923"/>
                  <a:gd name="connsiteY0" fmla="*/ 976 h 10638"/>
                  <a:gd name="connsiteX1" fmla="*/ 2035 w 4923"/>
                  <a:gd name="connsiteY1" fmla="*/ 9003 h 10638"/>
                  <a:gd name="connsiteX2" fmla="*/ 3723 w 4923"/>
                  <a:gd name="connsiteY2" fmla="*/ 6951 h 10638"/>
                  <a:gd name="connsiteX3" fmla="*/ 641 w 4923"/>
                  <a:gd name="connsiteY3" fmla="*/ 422 h 10638"/>
                  <a:gd name="connsiteX4" fmla="*/ 78 w 4923"/>
                  <a:gd name="connsiteY4" fmla="*/ 976 h 1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" h="10638">
                    <a:moveTo>
                      <a:pt x="78" y="976"/>
                    </a:moveTo>
                    <a:cubicBezTo>
                      <a:pt x="78" y="976"/>
                      <a:pt x="-598" y="5366"/>
                      <a:pt x="2035" y="9003"/>
                    </a:cubicBezTo>
                    <a:cubicBezTo>
                      <a:pt x="4658" y="12597"/>
                      <a:pt x="6087" y="9514"/>
                      <a:pt x="3723" y="6951"/>
                    </a:cubicBezTo>
                    <a:cubicBezTo>
                      <a:pt x="1567" y="4578"/>
                      <a:pt x="502" y="2032"/>
                      <a:pt x="641" y="422"/>
                    </a:cubicBezTo>
                    <a:cubicBezTo>
                      <a:pt x="649" y="-167"/>
                      <a:pt x="286" y="-271"/>
                      <a:pt x="78" y="9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xmlns="" id="{2FC901C4-58A6-4851-AAB9-B8532765BF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726" y="2940959"/>
                <a:ext cx="13003" cy="14388"/>
              </a:xfrm>
              <a:custGeom>
                <a:avLst/>
                <a:gdLst>
                  <a:gd name="connsiteX0" fmla="*/ 3455 w 4225"/>
                  <a:gd name="connsiteY0" fmla="*/ 4208 h 4675"/>
                  <a:gd name="connsiteX1" fmla="*/ 1957 w 4225"/>
                  <a:gd name="connsiteY1" fmla="*/ 4676 h 4675"/>
                  <a:gd name="connsiteX2" fmla="*/ 442 w 4225"/>
                  <a:gd name="connsiteY2" fmla="*/ 3801 h 4675"/>
                  <a:gd name="connsiteX3" fmla="*/ 0 w 4225"/>
                  <a:gd name="connsiteY3" fmla="*/ 1611 h 4675"/>
                  <a:gd name="connsiteX4" fmla="*/ 1247 w 4225"/>
                  <a:gd name="connsiteY4" fmla="*/ 0 h 4675"/>
                  <a:gd name="connsiteX5" fmla="*/ 2502 w 4225"/>
                  <a:gd name="connsiteY5" fmla="*/ 467 h 4675"/>
                  <a:gd name="connsiteX6" fmla="*/ 4001 w 4225"/>
                  <a:gd name="connsiteY6" fmla="*/ 771 h 4675"/>
                  <a:gd name="connsiteX7" fmla="*/ 4226 w 4225"/>
                  <a:gd name="connsiteY7" fmla="*/ 3013 h 4675"/>
                  <a:gd name="connsiteX8" fmla="*/ 3455 w 4225"/>
                  <a:gd name="connsiteY8" fmla="*/ 4208 h 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5" h="4675">
                    <a:moveTo>
                      <a:pt x="3455" y="4208"/>
                    </a:moveTo>
                    <a:cubicBezTo>
                      <a:pt x="2191" y="2398"/>
                      <a:pt x="2355" y="2312"/>
                      <a:pt x="1957" y="4676"/>
                    </a:cubicBezTo>
                    <a:cubicBezTo>
                      <a:pt x="2234" y="2243"/>
                      <a:pt x="2355" y="2398"/>
                      <a:pt x="442" y="3801"/>
                    </a:cubicBezTo>
                    <a:cubicBezTo>
                      <a:pt x="2338" y="2182"/>
                      <a:pt x="2338" y="2398"/>
                      <a:pt x="0" y="1611"/>
                    </a:cubicBezTo>
                    <a:cubicBezTo>
                      <a:pt x="2347" y="2182"/>
                      <a:pt x="2234" y="2416"/>
                      <a:pt x="1247" y="0"/>
                    </a:cubicBezTo>
                    <a:cubicBezTo>
                      <a:pt x="2338" y="2286"/>
                      <a:pt x="2234" y="2286"/>
                      <a:pt x="2502" y="467"/>
                    </a:cubicBezTo>
                    <a:cubicBezTo>
                      <a:pt x="2416" y="2096"/>
                      <a:pt x="1957" y="2537"/>
                      <a:pt x="4001" y="771"/>
                    </a:cubicBezTo>
                    <a:cubicBezTo>
                      <a:pt x="2199" y="2537"/>
                      <a:pt x="2147" y="2087"/>
                      <a:pt x="4226" y="3013"/>
                    </a:cubicBezTo>
                    <a:cubicBezTo>
                      <a:pt x="1922" y="2269"/>
                      <a:pt x="2416" y="2433"/>
                      <a:pt x="3455" y="4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xmlns="" id="{62F373E2-5E5A-4919-8EAA-F90562A745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92839" y="2877210"/>
                <a:ext cx="221906" cy="453592"/>
              </a:xfrm>
              <a:custGeom>
                <a:avLst/>
                <a:gdLst>
                  <a:gd name="connsiteX0" fmla="*/ 72104 w 72104"/>
                  <a:gd name="connsiteY0" fmla="*/ 147386 h 147386"/>
                  <a:gd name="connsiteX1" fmla="*/ 0 w 72104"/>
                  <a:gd name="connsiteY1" fmla="*/ 0 h 147386"/>
                  <a:gd name="connsiteX2" fmla="*/ 72104 w 72104"/>
                  <a:gd name="connsiteY2" fmla="*/ 147386 h 14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104" h="147386">
                    <a:moveTo>
                      <a:pt x="72104" y="147386"/>
                    </a:moveTo>
                    <a:cubicBezTo>
                      <a:pt x="72104" y="147386"/>
                      <a:pt x="66415" y="68866"/>
                      <a:pt x="0" y="0"/>
                    </a:cubicBezTo>
                    <a:cubicBezTo>
                      <a:pt x="0" y="0"/>
                      <a:pt x="49833" y="53279"/>
                      <a:pt x="72104" y="14738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xmlns="" id="{B93BE7CF-6EA0-4B59-9616-5074907756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495341"/>
                <a:ext cx="609327" cy="1205565"/>
              </a:xfrm>
              <a:custGeom>
                <a:avLst/>
                <a:gdLst>
                  <a:gd name="connsiteX0" fmla="*/ 163045 w 197989"/>
                  <a:gd name="connsiteY0" fmla="*/ 390837 h 391725"/>
                  <a:gd name="connsiteX1" fmla="*/ 9035 w 197989"/>
                  <a:gd name="connsiteY1" fmla="*/ 227691 h 391725"/>
                  <a:gd name="connsiteX2" fmla="*/ 75615 w 197989"/>
                  <a:gd name="connsiteY2" fmla="*/ 0 h 391725"/>
                  <a:gd name="connsiteX3" fmla="*/ 69536 w 197989"/>
                  <a:gd name="connsiteY3" fmla="*/ 51504 h 391725"/>
                  <a:gd name="connsiteX4" fmla="*/ 187646 w 197989"/>
                  <a:gd name="connsiteY4" fmla="*/ 378177 h 391725"/>
                  <a:gd name="connsiteX5" fmla="*/ 163045 w 197989"/>
                  <a:gd name="connsiteY5" fmla="*/ 390837 h 39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989" h="391725">
                    <a:moveTo>
                      <a:pt x="163045" y="390837"/>
                    </a:moveTo>
                    <a:cubicBezTo>
                      <a:pt x="163045" y="390837"/>
                      <a:pt x="53040" y="384628"/>
                      <a:pt x="9035" y="227691"/>
                    </a:cubicBezTo>
                    <a:cubicBezTo>
                      <a:pt x="-31126" y="84530"/>
                      <a:pt x="75615" y="0"/>
                      <a:pt x="75615" y="0"/>
                    </a:cubicBezTo>
                    <a:cubicBezTo>
                      <a:pt x="75615" y="0"/>
                      <a:pt x="56383" y="22323"/>
                      <a:pt x="69536" y="51504"/>
                    </a:cubicBezTo>
                    <a:cubicBezTo>
                      <a:pt x="82646" y="80642"/>
                      <a:pt x="239081" y="197644"/>
                      <a:pt x="187646" y="378177"/>
                    </a:cubicBezTo>
                    <a:cubicBezTo>
                      <a:pt x="182710" y="394387"/>
                      <a:pt x="173592" y="392101"/>
                      <a:pt x="163045" y="39083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xmlns="" id="{B960BF4F-D6A1-4BC1-86AC-C40F943DE3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07657" y="2495372"/>
                <a:ext cx="407755" cy="242172"/>
              </a:xfrm>
              <a:custGeom>
                <a:avLst/>
                <a:gdLst>
                  <a:gd name="connsiteX0" fmla="*/ 131107 w 132492"/>
                  <a:gd name="connsiteY0" fmla="*/ 75464 h 78689"/>
                  <a:gd name="connsiteX1" fmla="*/ 131073 w 132492"/>
                  <a:gd name="connsiteY1" fmla="*/ 75438 h 78689"/>
                  <a:gd name="connsiteX2" fmla="*/ 131107 w 132492"/>
                  <a:gd name="connsiteY2" fmla="*/ 75464 h 78689"/>
                  <a:gd name="connsiteX3" fmla="*/ 130761 w 132492"/>
                  <a:gd name="connsiteY3" fmla="*/ 74832 h 78689"/>
                  <a:gd name="connsiteX4" fmla="*/ 114248 w 132492"/>
                  <a:gd name="connsiteY4" fmla="*/ 75490 h 78689"/>
                  <a:gd name="connsiteX5" fmla="*/ 0 w 132492"/>
                  <a:gd name="connsiteY5" fmla="*/ 0 h 78689"/>
                  <a:gd name="connsiteX6" fmla="*/ 115867 w 132492"/>
                  <a:gd name="connsiteY6" fmla="*/ 77811 h 78689"/>
                  <a:gd name="connsiteX7" fmla="*/ 132493 w 132492"/>
                  <a:gd name="connsiteY7" fmla="*/ 77048 h 78689"/>
                  <a:gd name="connsiteX8" fmla="*/ 131107 w 132492"/>
                  <a:gd name="connsiteY8" fmla="*/ 75464 h 7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492" h="78689">
                    <a:moveTo>
                      <a:pt x="131107" y="75464"/>
                    </a:moveTo>
                    <a:cubicBezTo>
                      <a:pt x="131107" y="75490"/>
                      <a:pt x="131107" y="75490"/>
                      <a:pt x="131073" y="75438"/>
                    </a:cubicBezTo>
                    <a:lnTo>
                      <a:pt x="131107" y="75464"/>
                    </a:lnTo>
                    <a:cubicBezTo>
                      <a:pt x="131073" y="75438"/>
                      <a:pt x="130925" y="75170"/>
                      <a:pt x="130761" y="74832"/>
                    </a:cubicBezTo>
                    <a:cubicBezTo>
                      <a:pt x="126085" y="77352"/>
                      <a:pt x="120405" y="76226"/>
                      <a:pt x="114248" y="75490"/>
                    </a:cubicBezTo>
                    <a:cubicBezTo>
                      <a:pt x="114248" y="75490"/>
                      <a:pt x="49954" y="71888"/>
                      <a:pt x="0" y="0"/>
                    </a:cubicBezTo>
                    <a:cubicBezTo>
                      <a:pt x="50153" y="74087"/>
                      <a:pt x="115867" y="77811"/>
                      <a:pt x="115867" y="77811"/>
                    </a:cubicBezTo>
                    <a:cubicBezTo>
                      <a:pt x="122102" y="78555"/>
                      <a:pt x="127825" y="79655"/>
                      <a:pt x="132493" y="77048"/>
                    </a:cubicBezTo>
                    <a:cubicBezTo>
                      <a:pt x="132008" y="76624"/>
                      <a:pt x="131488" y="76122"/>
                      <a:pt x="131107" y="754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xmlns="" id="{252EEF7E-1D8D-4E7D-AD10-24AD6150FC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337091" y="2757905"/>
                <a:ext cx="223506" cy="935114"/>
              </a:xfrm>
              <a:custGeom>
                <a:avLst/>
                <a:gdLst>
                  <a:gd name="connsiteX0" fmla="*/ 13041 w 72624"/>
                  <a:gd name="connsiteY0" fmla="*/ 230600 h 303847"/>
                  <a:gd name="connsiteX1" fmla="*/ 72624 w 72624"/>
                  <a:gd name="connsiteY1" fmla="*/ 0 h 303847"/>
                  <a:gd name="connsiteX2" fmla="*/ 9023 w 72624"/>
                  <a:gd name="connsiteY2" fmla="*/ 225128 h 303847"/>
                  <a:gd name="connsiteX3" fmla="*/ 42828 w 72624"/>
                  <a:gd name="connsiteY3" fmla="*/ 303848 h 303847"/>
                  <a:gd name="connsiteX4" fmla="*/ 13041 w 72624"/>
                  <a:gd name="connsiteY4" fmla="*/ 230600 h 30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24" h="303847">
                    <a:moveTo>
                      <a:pt x="13041" y="230600"/>
                    </a:moveTo>
                    <a:cubicBezTo>
                      <a:pt x="-21119" y="108698"/>
                      <a:pt x="45495" y="27051"/>
                      <a:pt x="72624" y="0"/>
                    </a:cubicBezTo>
                    <a:cubicBezTo>
                      <a:pt x="55670" y="14980"/>
                      <a:pt x="-27077" y="96324"/>
                      <a:pt x="9023" y="225128"/>
                    </a:cubicBezTo>
                    <a:cubicBezTo>
                      <a:pt x="18028" y="257288"/>
                      <a:pt x="29814" y="283083"/>
                      <a:pt x="42828" y="303848"/>
                    </a:cubicBezTo>
                    <a:cubicBezTo>
                      <a:pt x="31441" y="283776"/>
                      <a:pt x="21206" y="259677"/>
                      <a:pt x="13041" y="2306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xmlns="" id="{7760B2D9-C86C-4FC9-9B4B-AF8D1399C0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56064" cy="1191744"/>
              </a:xfrm>
              <a:custGeom>
                <a:avLst/>
                <a:gdLst>
                  <a:gd name="connsiteX0" fmla="*/ 19736 w 148189"/>
                  <a:gd name="connsiteY0" fmla="*/ 49946 h 387234"/>
                  <a:gd name="connsiteX1" fmla="*/ 24533 w 148189"/>
                  <a:gd name="connsiteY1" fmla="*/ 0 h 387234"/>
                  <a:gd name="connsiteX2" fmla="*/ 1803 w 148189"/>
                  <a:gd name="connsiteY2" fmla="*/ 74096 h 387234"/>
                  <a:gd name="connsiteX3" fmla="*/ 28351 w 148189"/>
                  <a:gd name="connsiteY3" fmla="*/ 233778 h 387234"/>
                  <a:gd name="connsiteX4" fmla="*/ 131551 w 148189"/>
                  <a:gd name="connsiteY4" fmla="*/ 387234 h 387234"/>
                  <a:gd name="connsiteX5" fmla="*/ 137846 w 148189"/>
                  <a:gd name="connsiteY5" fmla="*/ 376610 h 387234"/>
                  <a:gd name="connsiteX6" fmla="*/ 19736 w 148189"/>
                  <a:gd name="connsiteY6" fmla="*/ 49946 h 3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189" h="387234">
                    <a:moveTo>
                      <a:pt x="19736" y="49946"/>
                    </a:moveTo>
                    <a:cubicBezTo>
                      <a:pt x="8643" y="25276"/>
                      <a:pt x="20645" y="5542"/>
                      <a:pt x="24533" y="0"/>
                    </a:cubicBezTo>
                    <a:cubicBezTo>
                      <a:pt x="6011" y="16470"/>
                      <a:pt x="1803" y="74096"/>
                      <a:pt x="1803" y="74096"/>
                    </a:cubicBezTo>
                    <a:cubicBezTo>
                      <a:pt x="1803" y="74096"/>
                      <a:pt x="-10329" y="136562"/>
                      <a:pt x="28351" y="233778"/>
                    </a:cubicBezTo>
                    <a:cubicBezTo>
                      <a:pt x="64174" y="323772"/>
                      <a:pt x="122961" y="379433"/>
                      <a:pt x="131551" y="387234"/>
                    </a:cubicBezTo>
                    <a:cubicBezTo>
                      <a:pt x="134001" y="385243"/>
                      <a:pt x="136183" y="382039"/>
                      <a:pt x="137846" y="376610"/>
                    </a:cubicBezTo>
                    <a:cubicBezTo>
                      <a:pt x="189281" y="196085"/>
                      <a:pt x="32846" y="79083"/>
                      <a:pt x="19736" y="499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xmlns="" id="{3494706B-322A-4084-908D-00CE9C4745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09294" cy="1095034"/>
              </a:xfrm>
              <a:custGeom>
                <a:avLst/>
                <a:gdLst>
                  <a:gd name="connsiteX0" fmla="*/ 116111 w 132992"/>
                  <a:gd name="connsiteY0" fmla="*/ 349472 h 355810"/>
                  <a:gd name="connsiteX1" fmla="*/ 114275 w 132992"/>
                  <a:gd name="connsiteY1" fmla="*/ 353984 h 355810"/>
                  <a:gd name="connsiteX2" fmla="*/ 116354 w 132992"/>
                  <a:gd name="connsiteY2" fmla="*/ 355811 h 355810"/>
                  <a:gd name="connsiteX3" fmla="*/ 122649 w 132992"/>
                  <a:gd name="connsiteY3" fmla="*/ 345186 h 355810"/>
                  <a:gd name="connsiteX4" fmla="*/ 4539 w 132992"/>
                  <a:gd name="connsiteY4" fmla="*/ 18513 h 355810"/>
                  <a:gd name="connsiteX5" fmla="*/ 1 w 132992"/>
                  <a:gd name="connsiteY5" fmla="*/ 0 h 355810"/>
                  <a:gd name="connsiteX6" fmla="*/ 4192 w 132992"/>
                  <a:gd name="connsiteY6" fmla="*/ 20600 h 355810"/>
                  <a:gd name="connsiteX7" fmla="*/ 116111 w 132992"/>
                  <a:gd name="connsiteY7" fmla="*/ 349472 h 35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992" h="355810">
                    <a:moveTo>
                      <a:pt x="116111" y="349472"/>
                    </a:moveTo>
                    <a:cubicBezTo>
                      <a:pt x="115566" y="351204"/>
                      <a:pt x="114959" y="352624"/>
                      <a:pt x="114275" y="353984"/>
                    </a:cubicBezTo>
                    <a:cubicBezTo>
                      <a:pt x="115167" y="354754"/>
                      <a:pt x="115843" y="355378"/>
                      <a:pt x="116354" y="355811"/>
                    </a:cubicBezTo>
                    <a:cubicBezTo>
                      <a:pt x="118804" y="353819"/>
                      <a:pt x="120986" y="350615"/>
                      <a:pt x="122649" y="345186"/>
                    </a:cubicBezTo>
                    <a:cubicBezTo>
                      <a:pt x="174084" y="164653"/>
                      <a:pt x="17649" y="47660"/>
                      <a:pt x="4539" y="18513"/>
                    </a:cubicBezTo>
                    <a:cubicBezTo>
                      <a:pt x="1586" y="11941"/>
                      <a:pt x="322" y="5732"/>
                      <a:pt x="1" y="0"/>
                    </a:cubicBezTo>
                    <a:cubicBezTo>
                      <a:pt x="-42" y="6217"/>
                      <a:pt x="1032" y="13170"/>
                      <a:pt x="4192" y="20600"/>
                    </a:cubicBezTo>
                    <a:cubicBezTo>
                      <a:pt x="16722" y="50024"/>
                      <a:pt x="170958" y="169952"/>
                      <a:pt x="116111" y="3494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xmlns="" id="{F1C9EB48-4027-4C60-8D51-A459389066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2840" y="2452621"/>
                <a:ext cx="593207" cy="1114106"/>
              </a:xfrm>
              <a:custGeom>
                <a:avLst/>
                <a:gdLst>
                  <a:gd name="connsiteX0" fmla="*/ 192751 w 192751"/>
                  <a:gd name="connsiteY0" fmla="*/ 361915 h 362007"/>
                  <a:gd name="connsiteX1" fmla="*/ 162981 w 192751"/>
                  <a:gd name="connsiteY1" fmla="*/ 341878 h 362007"/>
                  <a:gd name="connsiteX2" fmla="*/ 107355 w 192751"/>
                  <a:gd name="connsiteY2" fmla="*/ 275679 h 362007"/>
                  <a:gd name="connsiteX3" fmla="*/ 105052 w 192751"/>
                  <a:gd name="connsiteY3" fmla="*/ 178143 h 362007"/>
                  <a:gd name="connsiteX4" fmla="*/ 104489 w 192751"/>
                  <a:gd name="connsiteY4" fmla="*/ 271419 h 362007"/>
                  <a:gd name="connsiteX5" fmla="*/ 67316 w 192751"/>
                  <a:gd name="connsiteY5" fmla="*/ 203766 h 362007"/>
                  <a:gd name="connsiteX6" fmla="*/ 60042 w 192751"/>
                  <a:gd name="connsiteY6" fmla="*/ 99086 h 362007"/>
                  <a:gd name="connsiteX7" fmla="*/ 64675 w 192751"/>
                  <a:gd name="connsiteY7" fmla="*/ 197722 h 362007"/>
                  <a:gd name="connsiteX8" fmla="*/ 42533 w 192751"/>
                  <a:gd name="connsiteY8" fmla="*/ 129453 h 362007"/>
                  <a:gd name="connsiteX9" fmla="*/ 50829 w 192751"/>
                  <a:gd name="connsiteY9" fmla="*/ 48681 h 362007"/>
                  <a:gd name="connsiteX10" fmla="*/ 41338 w 192751"/>
                  <a:gd name="connsiteY10" fmla="*/ 124015 h 362007"/>
                  <a:gd name="connsiteX11" fmla="*/ 38169 w 192751"/>
                  <a:gd name="connsiteY11" fmla="*/ 0 h 362007"/>
                  <a:gd name="connsiteX12" fmla="*/ 38784 w 192751"/>
                  <a:gd name="connsiteY12" fmla="*/ 126206 h 362007"/>
                  <a:gd name="connsiteX13" fmla="*/ 5594 w 192751"/>
                  <a:gd name="connsiteY13" fmla="*/ 60068 h 362007"/>
                  <a:gd name="connsiteX14" fmla="*/ 40195 w 192751"/>
                  <a:gd name="connsiteY14" fmla="*/ 132804 h 362007"/>
                  <a:gd name="connsiteX15" fmla="*/ 62761 w 192751"/>
                  <a:gd name="connsiteY15" fmla="*/ 201817 h 362007"/>
                  <a:gd name="connsiteX16" fmla="*/ 0 w 192751"/>
                  <a:gd name="connsiteY16" fmla="*/ 137125 h 362007"/>
                  <a:gd name="connsiteX17" fmla="*/ 65653 w 192751"/>
                  <a:gd name="connsiteY17" fmla="*/ 208416 h 362007"/>
                  <a:gd name="connsiteX18" fmla="*/ 100896 w 192751"/>
                  <a:gd name="connsiteY18" fmla="*/ 273324 h 362007"/>
                  <a:gd name="connsiteX19" fmla="*/ 28913 w 192751"/>
                  <a:gd name="connsiteY19" fmla="*/ 223863 h 362007"/>
                  <a:gd name="connsiteX20" fmla="*/ 104740 w 192751"/>
                  <a:gd name="connsiteY20" fmla="*/ 279160 h 362007"/>
                  <a:gd name="connsiteX21" fmla="*/ 159604 w 192751"/>
                  <a:gd name="connsiteY21" fmla="*/ 345610 h 362007"/>
                  <a:gd name="connsiteX22" fmla="*/ 178672 w 192751"/>
                  <a:gd name="connsiteY22" fmla="*/ 361993 h 362007"/>
                  <a:gd name="connsiteX23" fmla="*/ 192751 w 192751"/>
                  <a:gd name="connsiteY23" fmla="*/ 361915 h 3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2751" h="362007">
                    <a:moveTo>
                      <a:pt x="192751" y="361915"/>
                    </a:moveTo>
                    <a:cubicBezTo>
                      <a:pt x="175840" y="352823"/>
                      <a:pt x="162981" y="341878"/>
                      <a:pt x="162981" y="341878"/>
                    </a:cubicBezTo>
                    <a:cubicBezTo>
                      <a:pt x="138251" y="319425"/>
                      <a:pt x="120024" y="294426"/>
                      <a:pt x="107355" y="275679"/>
                    </a:cubicBezTo>
                    <a:cubicBezTo>
                      <a:pt x="107814" y="269358"/>
                      <a:pt x="115885" y="226080"/>
                      <a:pt x="105052" y="178143"/>
                    </a:cubicBezTo>
                    <a:cubicBezTo>
                      <a:pt x="105883" y="182776"/>
                      <a:pt x="108767" y="223915"/>
                      <a:pt x="104489" y="271419"/>
                    </a:cubicBezTo>
                    <a:cubicBezTo>
                      <a:pt x="89119" y="248074"/>
                      <a:pt x="76962" y="225439"/>
                      <a:pt x="67316" y="203766"/>
                    </a:cubicBezTo>
                    <a:cubicBezTo>
                      <a:pt x="68000" y="192803"/>
                      <a:pt x="70268" y="144157"/>
                      <a:pt x="60042" y="99086"/>
                    </a:cubicBezTo>
                    <a:cubicBezTo>
                      <a:pt x="60908" y="103606"/>
                      <a:pt x="68294" y="151266"/>
                      <a:pt x="64675" y="197722"/>
                    </a:cubicBezTo>
                    <a:cubicBezTo>
                      <a:pt x="54370" y="173398"/>
                      <a:pt x="47296" y="150530"/>
                      <a:pt x="42533" y="129453"/>
                    </a:cubicBezTo>
                    <a:cubicBezTo>
                      <a:pt x="43304" y="126353"/>
                      <a:pt x="53054" y="87587"/>
                      <a:pt x="50829" y="48681"/>
                    </a:cubicBezTo>
                    <a:cubicBezTo>
                      <a:pt x="50872" y="53149"/>
                      <a:pt x="50301" y="90366"/>
                      <a:pt x="41338" y="124015"/>
                    </a:cubicBezTo>
                    <a:cubicBezTo>
                      <a:pt x="25700" y="49634"/>
                      <a:pt x="38420" y="338"/>
                      <a:pt x="38169" y="0"/>
                    </a:cubicBezTo>
                    <a:cubicBezTo>
                      <a:pt x="28428" y="44265"/>
                      <a:pt x="30714" y="86825"/>
                      <a:pt x="38784" y="126206"/>
                    </a:cubicBezTo>
                    <a:cubicBezTo>
                      <a:pt x="19656" y="97700"/>
                      <a:pt x="7005" y="64224"/>
                      <a:pt x="5594" y="60068"/>
                    </a:cubicBezTo>
                    <a:cubicBezTo>
                      <a:pt x="15933" y="95025"/>
                      <a:pt x="36100" y="126639"/>
                      <a:pt x="40195" y="132804"/>
                    </a:cubicBezTo>
                    <a:cubicBezTo>
                      <a:pt x="45694" y="157318"/>
                      <a:pt x="53617" y="180499"/>
                      <a:pt x="62761" y="201817"/>
                    </a:cubicBezTo>
                    <a:cubicBezTo>
                      <a:pt x="29649" y="176533"/>
                      <a:pt x="2459" y="140589"/>
                      <a:pt x="0" y="137125"/>
                    </a:cubicBezTo>
                    <a:cubicBezTo>
                      <a:pt x="23864" y="174333"/>
                      <a:pt x="57791" y="202233"/>
                      <a:pt x="65653" y="208416"/>
                    </a:cubicBezTo>
                    <a:cubicBezTo>
                      <a:pt x="76641" y="232947"/>
                      <a:pt x="89076" y="254863"/>
                      <a:pt x="100896" y="273324"/>
                    </a:cubicBezTo>
                    <a:cubicBezTo>
                      <a:pt x="64484" y="256569"/>
                      <a:pt x="31900" y="226868"/>
                      <a:pt x="28913" y="223863"/>
                    </a:cubicBezTo>
                    <a:cubicBezTo>
                      <a:pt x="60068" y="257478"/>
                      <a:pt x="100653" y="277264"/>
                      <a:pt x="104740" y="279160"/>
                    </a:cubicBezTo>
                    <a:cubicBezTo>
                      <a:pt x="129817" y="319243"/>
                      <a:pt x="153378" y="340268"/>
                      <a:pt x="159604" y="345610"/>
                    </a:cubicBezTo>
                    <a:cubicBezTo>
                      <a:pt x="165795" y="351602"/>
                      <a:pt x="172307" y="357075"/>
                      <a:pt x="178672" y="361993"/>
                    </a:cubicBezTo>
                    <a:cubicBezTo>
                      <a:pt x="178689" y="362002"/>
                      <a:pt x="186647" y="362045"/>
                      <a:pt x="192751" y="36191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xmlns="" id="{735C99CA-F31C-4407-8E68-B47E3599E1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17" y="4263861"/>
                <a:ext cx="6457" cy="15920"/>
              </a:xfrm>
              <a:custGeom>
                <a:avLst/>
                <a:gdLst>
                  <a:gd name="connsiteX0" fmla="*/ 1858 w 2098"/>
                  <a:gd name="connsiteY0" fmla="*/ 4651 h 5173"/>
                  <a:gd name="connsiteX1" fmla="*/ 1529 w 2098"/>
                  <a:gd name="connsiteY1" fmla="*/ 737 h 5173"/>
                  <a:gd name="connsiteX2" fmla="*/ 421 w 2098"/>
                  <a:gd name="connsiteY2" fmla="*/ 1846 h 5173"/>
                  <a:gd name="connsiteX3" fmla="*/ 1529 w 2098"/>
                  <a:gd name="connsiteY3" fmla="*/ 4946 h 5173"/>
                  <a:gd name="connsiteX4" fmla="*/ 1858 w 2098"/>
                  <a:gd name="connsiteY4" fmla="*/ 4651 h 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8" h="5173">
                    <a:moveTo>
                      <a:pt x="1858" y="4651"/>
                    </a:moveTo>
                    <a:cubicBezTo>
                      <a:pt x="1858" y="4651"/>
                      <a:pt x="2577" y="2487"/>
                      <a:pt x="1529" y="737"/>
                    </a:cubicBezTo>
                    <a:cubicBezTo>
                      <a:pt x="421" y="-960"/>
                      <a:pt x="-601" y="642"/>
                      <a:pt x="421" y="1846"/>
                    </a:cubicBezTo>
                    <a:cubicBezTo>
                      <a:pt x="1374" y="2937"/>
                      <a:pt x="1746" y="4167"/>
                      <a:pt x="1529" y="4946"/>
                    </a:cubicBezTo>
                    <a:cubicBezTo>
                      <a:pt x="1443" y="5284"/>
                      <a:pt x="1659" y="5292"/>
                      <a:pt x="1858" y="465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xmlns="" id="{127FB347-CD4E-4084-9876-8A4ED0D361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924" y="4273355"/>
                <a:ext cx="7940" cy="7780"/>
              </a:xfrm>
              <a:custGeom>
                <a:avLst/>
                <a:gdLst>
                  <a:gd name="connsiteX0" fmla="*/ 1221 w 2580"/>
                  <a:gd name="connsiteY0" fmla="*/ 2529 h 2528"/>
                  <a:gd name="connsiteX1" fmla="*/ 407 w 2580"/>
                  <a:gd name="connsiteY1" fmla="*/ 2312 h 2528"/>
                  <a:gd name="connsiteX2" fmla="*/ 0 w 2580"/>
                  <a:gd name="connsiteY2" fmla="*/ 1394 h 2528"/>
                  <a:gd name="connsiteX3" fmla="*/ 493 w 2580"/>
                  <a:gd name="connsiteY3" fmla="*/ 329 h 2528"/>
                  <a:gd name="connsiteX4" fmla="*/ 1576 w 2580"/>
                  <a:gd name="connsiteY4" fmla="*/ 0 h 2528"/>
                  <a:gd name="connsiteX5" fmla="*/ 1974 w 2580"/>
                  <a:gd name="connsiteY5" fmla="*/ 615 h 2528"/>
                  <a:gd name="connsiteX6" fmla="*/ 2580 w 2580"/>
                  <a:gd name="connsiteY6" fmla="*/ 1238 h 2528"/>
                  <a:gd name="connsiteX7" fmla="*/ 1974 w 2580"/>
                  <a:gd name="connsiteY7" fmla="*/ 2286 h 2528"/>
                  <a:gd name="connsiteX8" fmla="*/ 1221 w 2580"/>
                  <a:gd name="connsiteY8" fmla="*/ 2529 h 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80" h="2528">
                    <a:moveTo>
                      <a:pt x="1221" y="2529"/>
                    </a:moveTo>
                    <a:cubicBezTo>
                      <a:pt x="1247" y="1342"/>
                      <a:pt x="1377" y="1360"/>
                      <a:pt x="407" y="2312"/>
                    </a:cubicBezTo>
                    <a:cubicBezTo>
                      <a:pt x="1299" y="1308"/>
                      <a:pt x="1299" y="1412"/>
                      <a:pt x="0" y="1394"/>
                    </a:cubicBezTo>
                    <a:cubicBezTo>
                      <a:pt x="1368" y="1290"/>
                      <a:pt x="1290" y="1420"/>
                      <a:pt x="493" y="329"/>
                    </a:cubicBezTo>
                    <a:cubicBezTo>
                      <a:pt x="1377" y="1308"/>
                      <a:pt x="1221" y="1368"/>
                      <a:pt x="1576" y="0"/>
                    </a:cubicBezTo>
                    <a:cubicBezTo>
                      <a:pt x="1333" y="1351"/>
                      <a:pt x="1264" y="1351"/>
                      <a:pt x="1974" y="615"/>
                    </a:cubicBezTo>
                    <a:cubicBezTo>
                      <a:pt x="1420" y="1290"/>
                      <a:pt x="1100" y="1308"/>
                      <a:pt x="2580" y="1238"/>
                    </a:cubicBezTo>
                    <a:cubicBezTo>
                      <a:pt x="1204" y="1455"/>
                      <a:pt x="1299" y="1212"/>
                      <a:pt x="1974" y="2286"/>
                    </a:cubicBezTo>
                    <a:cubicBezTo>
                      <a:pt x="1143" y="1212"/>
                      <a:pt x="1333" y="1455"/>
                      <a:pt x="1221" y="25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xmlns="" id="{2046F462-79FD-4DEE-8936-59EA3C26E3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8750" y="4010693"/>
                <a:ext cx="48377" cy="56418"/>
              </a:xfrm>
              <a:custGeom>
                <a:avLst/>
                <a:gdLst>
                  <a:gd name="connsiteX0" fmla="*/ 9650 w 15719"/>
                  <a:gd name="connsiteY0" fmla="*/ 24 h 18332"/>
                  <a:gd name="connsiteX1" fmla="*/ 15504 w 15719"/>
                  <a:gd name="connsiteY1" fmla="*/ 9826 h 18332"/>
                  <a:gd name="connsiteX2" fmla="*/ 6074 w 15719"/>
                  <a:gd name="connsiteY2" fmla="*/ 18312 h 18332"/>
                  <a:gd name="connsiteX3" fmla="*/ 203 w 15719"/>
                  <a:gd name="connsiteY3" fmla="*/ 8527 h 18332"/>
                  <a:gd name="connsiteX4" fmla="*/ 9650 w 15719"/>
                  <a:gd name="connsiteY4" fmla="*/ 24 h 18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9" h="18332">
                    <a:moveTo>
                      <a:pt x="9650" y="24"/>
                    </a:moveTo>
                    <a:cubicBezTo>
                      <a:pt x="13902" y="336"/>
                      <a:pt x="16508" y="4778"/>
                      <a:pt x="15504" y="9826"/>
                    </a:cubicBezTo>
                    <a:cubicBezTo>
                      <a:pt x="14552" y="14892"/>
                      <a:pt x="10300" y="18641"/>
                      <a:pt x="6074" y="18312"/>
                    </a:cubicBezTo>
                    <a:cubicBezTo>
                      <a:pt x="1875" y="17922"/>
                      <a:pt x="-775" y="13567"/>
                      <a:pt x="203" y="8527"/>
                    </a:cubicBezTo>
                    <a:cubicBezTo>
                      <a:pt x="1199" y="3488"/>
                      <a:pt x="5433" y="-340"/>
                      <a:pt x="9650" y="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xmlns="" id="{7AB7A866-2A90-421A-90FE-7419DFA472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80" y="4014192"/>
                <a:ext cx="45908" cy="53547"/>
              </a:xfrm>
              <a:custGeom>
                <a:avLst/>
                <a:gdLst>
                  <a:gd name="connsiteX0" fmla="*/ 5778 w 14917"/>
                  <a:gd name="connsiteY0" fmla="*/ 17381 h 17399"/>
                  <a:gd name="connsiteX1" fmla="*/ 202 w 14917"/>
                  <a:gd name="connsiteY1" fmla="*/ 8099 h 17399"/>
                  <a:gd name="connsiteX2" fmla="*/ 9181 w 14917"/>
                  <a:gd name="connsiteY2" fmla="*/ 20 h 17399"/>
                  <a:gd name="connsiteX3" fmla="*/ 14715 w 14917"/>
                  <a:gd name="connsiteY3" fmla="*/ 9320 h 17399"/>
                  <a:gd name="connsiteX4" fmla="*/ 5778 w 14917"/>
                  <a:gd name="connsiteY4" fmla="*/ 17381 h 1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17" h="17399">
                    <a:moveTo>
                      <a:pt x="5778" y="17381"/>
                    </a:moveTo>
                    <a:cubicBezTo>
                      <a:pt x="1761" y="17026"/>
                      <a:pt x="-751" y="12870"/>
                      <a:pt x="202" y="8099"/>
                    </a:cubicBezTo>
                    <a:cubicBezTo>
                      <a:pt x="1111" y="3302"/>
                      <a:pt x="5129" y="-301"/>
                      <a:pt x="9181" y="20"/>
                    </a:cubicBezTo>
                    <a:cubicBezTo>
                      <a:pt x="13173" y="366"/>
                      <a:pt x="15667" y="4505"/>
                      <a:pt x="14715" y="9320"/>
                    </a:cubicBezTo>
                    <a:cubicBezTo>
                      <a:pt x="13831" y="14065"/>
                      <a:pt x="9805" y="17693"/>
                      <a:pt x="5778" y="1738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xmlns="" id="{D7FC0290-A027-4A83-9DF6-9B6E15E372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61" y="4014189"/>
                <a:ext cx="45921" cy="42375"/>
              </a:xfrm>
              <a:custGeom>
                <a:avLst/>
                <a:gdLst>
                  <a:gd name="connsiteX0" fmla="*/ 5611 w 14921"/>
                  <a:gd name="connsiteY0" fmla="*/ 13032 h 13769"/>
                  <a:gd name="connsiteX1" fmla="*/ 0 w 14921"/>
                  <a:gd name="connsiteY1" fmla="*/ 6529 h 13769"/>
                  <a:gd name="connsiteX2" fmla="*/ 5776 w 14921"/>
                  <a:gd name="connsiteY2" fmla="*/ 13751 h 13769"/>
                  <a:gd name="connsiteX3" fmla="*/ 14712 w 14921"/>
                  <a:gd name="connsiteY3" fmla="*/ 5689 h 13769"/>
                  <a:gd name="connsiteX4" fmla="*/ 14132 w 14921"/>
                  <a:gd name="connsiteY4" fmla="*/ 0 h 13769"/>
                  <a:gd name="connsiteX5" fmla="*/ 14426 w 14921"/>
                  <a:gd name="connsiteY5" fmla="*/ 5014 h 13769"/>
                  <a:gd name="connsiteX6" fmla="*/ 5611 w 14921"/>
                  <a:gd name="connsiteY6" fmla="*/ 13032 h 1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21" h="13769">
                    <a:moveTo>
                      <a:pt x="5611" y="13032"/>
                    </a:moveTo>
                    <a:cubicBezTo>
                      <a:pt x="2459" y="12772"/>
                      <a:pt x="251" y="10036"/>
                      <a:pt x="0" y="6529"/>
                    </a:cubicBezTo>
                    <a:cubicBezTo>
                      <a:pt x="35" y="10356"/>
                      <a:pt x="2364" y="13465"/>
                      <a:pt x="5776" y="13751"/>
                    </a:cubicBezTo>
                    <a:cubicBezTo>
                      <a:pt x="9802" y="14062"/>
                      <a:pt x="13829" y="10434"/>
                      <a:pt x="14712" y="5689"/>
                    </a:cubicBezTo>
                    <a:cubicBezTo>
                      <a:pt x="15145" y="3542"/>
                      <a:pt x="14885" y="1585"/>
                      <a:pt x="14132" y="0"/>
                    </a:cubicBezTo>
                    <a:cubicBezTo>
                      <a:pt x="14651" y="1412"/>
                      <a:pt x="14755" y="3169"/>
                      <a:pt x="14426" y="5014"/>
                    </a:cubicBezTo>
                    <a:cubicBezTo>
                      <a:pt x="13456" y="9776"/>
                      <a:pt x="9560" y="13396"/>
                      <a:pt x="5611" y="1303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xmlns="" id="{528F1057-60CD-46CF-9A36-AA2B0EF27C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4875" y="4024434"/>
                <a:ext cx="5647" cy="6515"/>
              </a:xfrm>
              <a:custGeom>
                <a:avLst/>
                <a:gdLst>
                  <a:gd name="connsiteX0" fmla="*/ 15 w 1835"/>
                  <a:gd name="connsiteY0" fmla="*/ 1341 h 2117"/>
                  <a:gd name="connsiteX1" fmla="*/ 812 w 1835"/>
                  <a:gd name="connsiteY1" fmla="*/ 59 h 2117"/>
                  <a:gd name="connsiteX2" fmla="*/ 1833 w 1835"/>
                  <a:gd name="connsiteY2" fmla="*/ 769 h 2117"/>
                  <a:gd name="connsiteX3" fmla="*/ 1011 w 1835"/>
                  <a:gd name="connsiteY3" fmla="*/ 2086 h 2117"/>
                  <a:gd name="connsiteX4" fmla="*/ 15 w 1835"/>
                  <a:gd name="connsiteY4" fmla="*/ 1341 h 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5" h="2117">
                    <a:moveTo>
                      <a:pt x="15" y="1341"/>
                    </a:moveTo>
                    <a:cubicBezTo>
                      <a:pt x="-80" y="804"/>
                      <a:pt x="292" y="206"/>
                      <a:pt x="812" y="59"/>
                    </a:cubicBezTo>
                    <a:cubicBezTo>
                      <a:pt x="1305" y="-149"/>
                      <a:pt x="1747" y="215"/>
                      <a:pt x="1833" y="769"/>
                    </a:cubicBezTo>
                    <a:cubicBezTo>
                      <a:pt x="1868" y="1341"/>
                      <a:pt x="1478" y="1904"/>
                      <a:pt x="1011" y="2086"/>
                    </a:cubicBezTo>
                    <a:cubicBezTo>
                      <a:pt x="491" y="2224"/>
                      <a:pt x="32" y="1895"/>
                      <a:pt x="15" y="13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xmlns="" id="{CE825447-3C90-431E-933E-DF59E37FF1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539" y="4032931"/>
                <a:ext cx="9177" cy="24553"/>
              </a:xfrm>
              <a:custGeom>
                <a:avLst/>
                <a:gdLst>
                  <a:gd name="connsiteX0" fmla="*/ 2277 w 2982"/>
                  <a:gd name="connsiteY0" fmla="*/ 411 h 7978"/>
                  <a:gd name="connsiteX1" fmla="*/ 0 w 2982"/>
                  <a:gd name="connsiteY1" fmla="*/ 6014 h 7978"/>
                  <a:gd name="connsiteX2" fmla="*/ 1914 w 2982"/>
                  <a:gd name="connsiteY2" fmla="*/ 5503 h 7978"/>
                  <a:gd name="connsiteX3" fmla="*/ 2858 w 2982"/>
                  <a:gd name="connsiteY3" fmla="*/ 342 h 7978"/>
                  <a:gd name="connsiteX4" fmla="*/ 2277 w 2982"/>
                  <a:gd name="connsiteY4" fmla="*/ 411 h 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2" h="7978">
                    <a:moveTo>
                      <a:pt x="2277" y="411"/>
                    </a:moveTo>
                    <a:cubicBezTo>
                      <a:pt x="2277" y="411"/>
                      <a:pt x="-9" y="2758"/>
                      <a:pt x="0" y="6014"/>
                    </a:cubicBezTo>
                    <a:cubicBezTo>
                      <a:pt x="35" y="9269"/>
                      <a:pt x="2217" y="8040"/>
                      <a:pt x="1914" y="5503"/>
                    </a:cubicBezTo>
                    <a:cubicBezTo>
                      <a:pt x="1654" y="3165"/>
                      <a:pt x="2096" y="1173"/>
                      <a:pt x="2858" y="342"/>
                    </a:cubicBezTo>
                    <a:cubicBezTo>
                      <a:pt x="3135" y="4"/>
                      <a:pt x="2953" y="-247"/>
                      <a:pt x="2277" y="4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xmlns="" id="{FA8C4BF0-6932-4847-A345-BE78710F9B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94" y="4034821"/>
                <a:ext cx="10470" cy="10525"/>
              </a:xfrm>
              <a:custGeom>
                <a:avLst/>
                <a:gdLst>
                  <a:gd name="connsiteX0" fmla="*/ 1637 w 3402"/>
                  <a:gd name="connsiteY0" fmla="*/ 3420 h 3420"/>
                  <a:gd name="connsiteX1" fmla="*/ 528 w 3402"/>
                  <a:gd name="connsiteY1" fmla="*/ 3109 h 3420"/>
                  <a:gd name="connsiteX2" fmla="*/ 0 w 3402"/>
                  <a:gd name="connsiteY2" fmla="*/ 1922 h 3420"/>
                  <a:gd name="connsiteX3" fmla="*/ 675 w 3402"/>
                  <a:gd name="connsiteY3" fmla="*/ 494 h 3420"/>
                  <a:gd name="connsiteX4" fmla="*/ 2104 w 3402"/>
                  <a:gd name="connsiteY4" fmla="*/ 0 h 3420"/>
                  <a:gd name="connsiteX5" fmla="*/ 2615 w 3402"/>
                  <a:gd name="connsiteY5" fmla="*/ 831 h 3420"/>
                  <a:gd name="connsiteX6" fmla="*/ 3403 w 3402"/>
                  <a:gd name="connsiteY6" fmla="*/ 1680 h 3420"/>
                  <a:gd name="connsiteX7" fmla="*/ 2580 w 3402"/>
                  <a:gd name="connsiteY7" fmla="*/ 3091 h 3420"/>
                  <a:gd name="connsiteX8" fmla="*/ 1637 w 3402"/>
                  <a:gd name="connsiteY8" fmla="*/ 3420 h 3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2" h="3420">
                    <a:moveTo>
                      <a:pt x="1637" y="3420"/>
                    </a:moveTo>
                    <a:cubicBezTo>
                      <a:pt x="1637" y="1844"/>
                      <a:pt x="1792" y="1905"/>
                      <a:pt x="528" y="3109"/>
                    </a:cubicBezTo>
                    <a:cubicBezTo>
                      <a:pt x="1740" y="1784"/>
                      <a:pt x="1740" y="1922"/>
                      <a:pt x="0" y="1922"/>
                    </a:cubicBezTo>
                    <a:cubicBezTo>
                      <a:pt x="1784" y="1775"/>
                      <a:pt x="1732" y="1922"/>
                      <a:pt x="675" y="494"/>
                    </a:cubicBezTo>
                    <a:cubicBezTo>
                      <a:pt x="1818" y="1775"/>
                      <a:pt x="1628" y="1888"/>
                      <a:pt x="2104" y="0"/>
                    </a:cubicBezTo>
                    <a:cubicBezTo>
                      <a:pt x="1784" y="1810"/>
                      <a:pt x="1706" y="1792"/>
                      <a:pt x="2615" y="831"/>
                    </a:cubicBezTo>
                    <a:cubicBezTo>
                      <a:pt x="1888" y="1775"/>
                      <a:pt x="1411" y="1810"/>
                      <a:pt x="3403" y="1680"/>
                    </a:cubicBezTo>
                    <a:cubicBezTo>
                      <a:pt x="1576" y="1983"/>
                      <a:pt x="1740" y="1645"/>
                      <a:pt x="2580" y="3091"/>
                    </a:cubicBezTo>
                    <a:cubicBezTo>
                      <a:pt x="1533" y="1680"/>
                      <a:pt x="1732" y="1983"/>
                      <a:pt x="1637" y="34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xmlns="" id="{F8F8B2CF-A17E-4F10-A6B7-78D8F3DABA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0482" y="3955700"/>
                <a:ext cx="68310" cy="364290"/>
              </a:xfrm>
              <a:custGeom>
                <a:avLst/>
                <a:gdLst>
                  <a:gd name="connsiteX0" fmla="*/ 0 w 22196"/>
                  <a:gd name="connsiteY0" fmla="*/ 118370 h 118369"/>
                  <a:gd name="connsiteX1" fmla="*/ 20141 w 22196"/>
                  <a:gd name="connsiteY1" fmla="*/ 0 h 118369"/>
                  <a:gd name="connsiteX2" fmla="*/ 0 w 22196"/>
                  <a:gd name="connsiteY2" fmla="*/ 118370 h 1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96" h="118369">
                    <a:moveTo>
                      <a:pt x="0" y="118370"/>
                    </a:moveTo>
                    <a:cubicBezTo>
                      <a:pt x="0" y="118370"/>
                      <a:pt x="30212" y="69290"/>
                      <a:pt x="20141" y="0"/>
                    </a:cubicBezTo>
                    <a:cubicBezTo>
                      <a:pt x="20150" y="0"/>
                      <a:pt x="27034" y="52968"/>
                      <a:pt x="0" y="1183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xmlns="" id="{69B9B844-FA4A-46DD-9938-4275647B18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75852" y="3737988"/>
                <a:ext cx="463832" cy="850225"/>
              </a:xfrm>
              <a:custGeom>
                <a:avLst/>
                <a:gdLst>
                  <a:gd name="connsiteX0" fmla="*/ 35591 w 150713"/>
                  <a:gd name="connsiteY0" fmla="*/ 269566 h 276264"/>
                  <a:gd name="connsiteX1" fmla="*/ 13874 w 150713"/>
                  <a:gd name="connsiteY1" fmla="*/ 106767 h 276264"/>
                  <a:gd name="connsiteX2" fmla="*/ 150713 w 150713"/>
                  <a:gd name="connsiteY2" fmla="*/ 0 h 276264"/>
                  <a:gd name="connsiteX3" fmla="*/ 125117 w 150713"/>
                  <a:gd name="connsiteY3" fmla="*/ 28012 h 276264"/>
                  <a:gd name="connsiteX4" fmla="*/ 55671 w 150713"/>
                  <a:gd name="connsiteY4" fmla="*/ 272554 h 276264"/>
                  <a:gd name="connsiteX5" fmla="*/ 35591 w 150713"/>
                  <a:gd name="connsiteY5" fmla="*/ 269566 h 27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713" h="276264">
                    <a:moveTo>
                      <a:pt x="35591" y="269566"/>
                    </a:moveTo>
                    <a:cubicBezTo>
                      <a:pt x="35591" y="269566"/>
                      <a:pt x="-27049" y="218815"/>
                      <a:pt x="13874" y="106767"/>
                    </a:cubicBezTo>
                    <a:cubicBezTo>
                      <a:pt x="51203" y="4607"/>
                      <a:pt x="150713" y="0"/>
                      <a:pt x="150713" y="0"/>
                    </a:cubicBezTo>
                    <a:cubicBezTo>
                      <a:pt x="150713" y="0"/>
                      <a:pt x="129784" y="5092"/>
                      <a:pt x="125117" y="28012"/>
                    </a:cubicBezTo>
                    <a:cubicBezTo>
                      <a:pt x="120433" y="50915"/>
                      <a:pt x="163356" y="187296"/>
                      <a:pt x="55671" y="272554"/>
                    </a:cubicBezTo>
                    <a:cubicBezTo>
                      <a:pt x="45774" y="280000"/>
                      <a:pt x="41366" y="274788"/>
                      <a:pt x="35591" y="26956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xmlns="" id="{FFECA64E-E1D7-459E-B91B-C3D9814518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098546" y="3738161"/>
                <a:ext cx="141153" cy="315178"/>
              </a:xfrm>
              <a:custGeom>
                <a:avLst/>
                <a:gdLst>
                  <a:gd name="connsiteX0" fmla="*/ 45701 w 45865"/>
                  <a:gd name="connsiteY0" fmla="*/ 100852 h 102411"/>
                  <a:gd name="connsiteX1" fmla="*/ 45701 w 45865"/>
                  <a:gd name="connsiteY1" fmla="*/ 100852 h 102411"/>
                  <a:gd name="connsiteX2" fmla="*/ 45701 w 45865"/>
                  <a:gd name="connsiteY2" fmla="*/ 100852 h 102411"/>
                  <a:gd name="connsiteX3" fmla="*/ 45727 w 45865"/>
                  <a:gd name="connsiteY3" fmla="*/ 100324 h 102411"/>
                  <a:gd name="connsiteX4" fmla="*/ 35699 w 45865"/>
                  <a:gd name="connsiteY4" fmla="*/ 93665 h 102411"/>
                  <a:gd name="connsiteX5" fmla="*/ 67 w 45865"/>
                  <a:gd name="connsiteY5" fmla="*/ 0 h 102411"/>
                  <a:gd name="connsiteX6" fmla="*/ 35604 w 45865"/>
                  <a:gd name="connsiteY6" fmla="*/ 95770 h 102411"/>
                  <a:gd name="connsiteX7" fmla="*/ 45865 w 45865"/>
                  <a:gd name="connsiteY7" fmla="*/ 102411 h 102411"/>
                  <a:gd name="connsiteX8" fmla="*/ 45701 w 45865"/>
                  <a:gd name="connsiteY8" fmla="*/ 100852 h 10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5" h="102411">
                    <a:moveTo>
                      <a:pt x="45701" y="100852"/>
                    </a:moveTo>
                    <a:cubicBezTo>
                      <a:pt x="45701" y="100904"/>
                      <a:pt x="45701" y="100852"/>
                      <a:pt x="45701" y="100852"/>
                    </a:cubicBezTo>
                    <a:lnTo>
                      <a:pt x="45701" y="100852"/>
                    </a:lnTo>
                    <a:cubicBezTo>
                      <a:pt x="45701" y="100844"/>
                      <a:pt x="45727" y="100593"/>
                      <a:pt x="45727" y="100324"/>
                    </a:cubicBezTo>
                    <a:cubicBezTo>
                      <a:pt x="41934" y="99787"/>
                      <a:pt x="39007" y="96757"/>
                      <a:pt x="35699" y="93665"/>
                    </a:cubicBezTo>
                    <a:cubicBezTo>
                      <a:pt x="35699" y="93665"/>
                      <a:pt x="-963" y="64034"/>
                      <a:pt x="67" y="0"/>
                    </a:cubicBezTo>
                    <a:cubicBezTo>
                      <a:pt x="-1795" y="65463"/>
                      <a:pt x="35604" y="95770"/>
                      <a:pt x="35604" y="95770"/>
                    </a:cubicBezTo>
                    <a:cubicBezTo>
                      <a:pt x="39016" y="98852"/>
                      <a:pt x="41960" y="101961"/>
                      <a:pt x="45865" y="102411"/>
                    </a:cubicBezTo>
                    <a:cubicBezTo>
                      <a:pt x="45727" y="101909"/>
                      <a:pt x="45631" y="101459"/>
                      <a:pt x="45701" y="10085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xmlns="" id="{70996FC1-C3F2-418A-AED5-F932D654E9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4648" y="4070986"/>
                <a:ext cx="454073" cy="516483"/>
              </a:xfrm>
              <a:custGeom>
                <a:avLst/>
                <a:gdLst>
                  <a:gd name="connsiteX0" fmla="*/ 13586 w 147542"/>
                  <a:gd name="connsiteY0" fmla="*/ 111538 h 167821"/>
                  <a:gd name="connsiteX1" fmla="*/ 147542 w 147542"/>
                  <a:gd name="connsiteY1" fmla="*/ 0 h 167821"/>
                  <a:gd name="connsiteX2" fmla="*/ 13560 w 147542"/>
                  <a:gd name="connsiteY2" fmla="*/ 106533 h 167821"/>
                  <a:gd name="connsiteX3" fmla="*/ 0 w 147542"/>
                  <a:gd name="connsiteY3" fmla="*/ 167822 h 167821"/>
                  <a:gd name="connsiteX4" fmla="*/ 13586 w 147542"/>
                  <a:gd name="connsiteY4" fmla="*/ 111538 h 16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167821">
                    <a:moveTo>
                      <a:pt x="13586" y="111538"/>
                    </a:moveTo>
                    <a:cubicBezTo>
                      <a:pt x="45408" y="24453"/>
                      <a:pt x="119894" y="4485"/>
                      <a:pt x="147542" y="0"/>
                    </a:cubicBezTo>
                    <a:cubicBezTo>
                      <a:pt x="131081" y="1645"/>
                      <a:pt x="47157" y="14625"/>
                      <a:pt x="13560" y="106533"/>
                    </a:cubicBezTo>
                    <a:cubicBezTo>
                      <a:pt x="5152" y="129514"/>
                      <a:pt x="1126" y="149889"/>
                      <a:pt x="0" y="167822"/>
                    </a:cubicBezTo>
                    <a:cubicBezTo>
                      <a:pt x="1818" y="150963"/>
                      <a:pt x="6044" y="132242"/>
                      <a:pt x="13586" y="1115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xmlns="" id="{22E03288-D95D-4E51-A8A0-73C2DE3B12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0118" y="3738321"/>
                <a:ext cx="329692" cy="848612"/>
              </a:xfrm>
              <a:custGeom>
                <a:avLst/>
                <a:gdLst>
                  <a:gd name="connsiteX0" fmla="*/ 82917 w 107127"/>
                  <a:gd name="connsiteY0" fmla="*/ 27605 h 275740"/>
                  <a:gd name="connsiteX1" fmla="*/ 107128 w 107127"/>
                  <a:gd name="connsiteY1" fmla="*/ 0 h 275740"/>
                  <a:gd name="connsiteX2" fmla="*/ 61927 w 107127"/>
                  <a:gd name="connsiteY2" fmla="*/ 34290 h 275740"/>
                  <a:gd name="connsiteX3" fmla="*/ 9479 w 107127"/>
                  <a:gd name="connsiteY3" fmla="*/ 140485 h 275740"/>
                  <a:gd name="connsiteX4" fmla="*/ 5167 w 107127"/>
                  <a:gd name="connsiteY4" fmla="*/ 275740 h 275740"/>
                  <a:gd name="connsiteX5" fmla="*/ 13471 w 107127"/>
                  <a:gd name="connsiteY5" fmla="*/ 272147 h 275740"/>
                  <a:gd name="connsiteX6" fmla="*/ 82917 w 107127"/>
                  <a:gd name="connsiteY6" fmla="*/ 27605 h 27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127" h="275740">
                    <a:moveTo>
                      <a:pt x="82917" y="27605"/>
                    </a:moveTo>
                    <a:cubicBezTo>
                      <a:pt x="86891" y="8165"/>
                      <a:pt x="102417" y="1593"/>
                      <a:pt x="107128" y="0"/>
                    </a:cubicBezTo>
                    <a:cubicBezTo>
                      <a:pt x="89091" y="1827"/>
                      <a:pt x="61927" y="34290"/>
                      <a:pt x="61927" y="34290"/>
                    </a:cubicBezTo>
                    <a:cubicBezTo>
                      <a:pt x="61927" y="34290"/>
                      <a:pt x="28027" y="66225"/>
                      <a:pt x="9479" y="140485"/>
                    </a:cubicBezTo>
                    <a:cubicBezTo>
                      <a:pt x="-7709" y="209221"/>
                      <a:pt x="3374" y="267445"/>
                      <a:pt x="5167" y="275740"/>
                    </a:cubicBezTo>
                    <a:cubicBezTo>
                      <a:pt x="7505" y="275636"/>
                      <a:pt x="10154" y="274649"/>
                      <a:pt x="13471" y="272147"/>
                    </a:cubicBezTo>
                    <a:cubicBezTo>
                      <a:pt x="121155" y="186881"/>
                      <a:pt x="78232" y="50500"/>
                      <a:pt x="82917" y="27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xmlns="" id="{06D2F672-4CD0-4126-BE81-7891A8F87C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38613" y="3738296"/>
                <a:ext cx="256575" cy="803547"/>
              </a:xfrm>
              <a:custGeom>
                <a:avLst/>
                <a:gdLst>
                  <a:gd name="connsiteX0" fmla="*/ 3039 w 83369"/>
                  <a:gd name="connsiteY0" fmla="*/ 257236 h 261097"/>
                  <a:gd name="connsiteX1" fmla="*/ 0 w 83369"/>
                  <a:gd name="connsiteY1" fmla="*/ 259115 h 261097"/>
                  <a:gd name="connsiteX2" fmla="*/ 416 w 83369"/>
                  <a:gd name="connsiteY2" fmla="*/ 261098 h 261097"/>
                  <a:gd name="connsiteX3" fmla="*/ 8720 w 83369"/>
                  <a:gd name="connsiteY3" fmla="*/ 257504 h 261097"/>
                  <a:gd name="connsiteX4" fmla="*/ 78166 w 83369"/>
                  <a:gd name="connsiteY4" fmla="*/ 12963 h 261097"/>
                  <a:gd name="connsiteX5" fmla="*/ 83370 w 83369"/>
                  <a:gd name="connsiteY5" fmla="*/ 0 h 261097"/>
                  <a:gd name="connsiteX6" fmla="*/ 77049 w 83369"/>
                  <a:gd name="connsiteY6" fmla="*/ 14054 h 261097"/>
                  <a:gd name="connsiteX7" fmla="*/ 3039 w 83369"/>
                  <a:gd name="connsiteY7" fmla="*/ 257236 h 26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69" h="261097">
                    <a:moveTo>
                      <a:pt x="3039" y="257236"/>
                    </a:moveTo>
                    <a:cubicBezTo>
                      <a:pt x="1957" y="257989"/>
                      <a:pt x="935" y="258586"/>
                      <a:pt x="0" y="259115"/>
                    </a:cubicBezTo>
                    <a:cubicBezTo>
                      <a:pt x="156" y="259963"/>
                      <a:pt x="277" y="260639"/>
                      <a:pt x="416" y="261098"/>
                    </a:cubicBezTo>
                    <a:cubicBezTo>
                      <a:pt x="2754" y="260994"/>
                      <a:pt x="5403" y="260006"/>
                      <a:pt x="8720" y="257504"/>
                    </a:cubicBezTo>
                    <a:cubicBezTo>
                      <a:pt x="116404" y="172238"/>
                      <a:pt x="73481" y="35857"/>
                      <a:pt x="78166" y="12963"/>
                    </a:cubicBezTo>
                    <a:cubicBezTo>
                      <a:pt x="79222" y="7767"/>
                      <a:pt x="81101" y="3533"/>
                      <a:pt x="83370" y="0"/>
                    </a:cubicBezTo>
                    <a:cubicBezTo>
                      <a:pt x="80668" y="3671"/>
                      <a:pt x="78356" y="8295"/>
                      <a:pt x="77049" y="14054"/>
                    </a:cubicBezTo>
                    <a:cubicBezTo>
                      <a:pt x="71948" y="36888"/>
                      <a:pt x="112274" y="174004"/>
                      <a:pt x="3039" y="2572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xmlns="" id="{B4DCF0BB-06F0-45AF-9A48-097CA0104A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9207" y="3669383"/>
                <a:ext cx="311365" cy="865052"/>
              </a:xfrm>
              <a:custGeom>
                <a:avLst/>
                <a:gdLst>
                  <a:gd name="connsiteX0" fmla="*/ 38342 w 101172"/>
                  <a:gd name="connsiteY0" fmla="*/ 281083 h 281082"/>
                  <a:gd name="connsiteX1" fmla="*/ 29224 w 101172"/>
                  <a:gd name="connsiteY1" fmla="*/ 256439 h 281082"/>
                  <a:gd name="connsiteX2" fmla="*/ 24462 w 101172"/>
                  <a:gd name="connsiteY2" fmla="*/ 193305 h 281082"/>
                  <a:gd name="connsiteX3" fmla="*/ 64735 w 101172"/>
                  <a:gd name="connsiteY3" fmla="*/ 134389 h 281082"/>
                  <a:gd name="connsiteX4" fmla="*/ 24574 w 101172"/>
                  <a:gd name="connsiteY4" fmla="*/ 189608 h 281082"/>
                  <a:gd name="connsiteX5" fmla="*/ 31389 w 101172"/>
                  <a:gd name="connsiteY5" fmla="*/ 133506 h 281082"/>
                  <a:gd name="connsiteX6" fmla="*/ 71827 w 101172"/>
                  <a:gd name="connsiteY6" fmla="*/ 68251 h 281082"/>
                  <a:gd name="connsiteX7" fmla="*/ 32402 w 101172"/>
                  <a:gd name="connsiteY7" fmla="*/ 128787 h 281082"/>
                  <a:gd name="connsiteX8" fmla="*/ 48456 w 101172"/>
                  <a:gd name="connsiteY8" fmla="*/ 78772 h 281082"/>
                  <a:gd name="connsiteX9" fmla="*/ 87898 w 101172"/>
                  <a:gd name="connsiteY9" fmla="*/ 34342 h 281082"/>
                  <a:gd name="connsiteX10" fmla="*/ 50084 w 101172"/>
                  <a:gd name="connsiteY10" fmla="*/ 75031 h 281082"/>
                  <a:gd name="connsiteX11" fmla="*/ 101173 w 101172"/>
                  <a:gd name="connsiteY11" fmla="*/ 0 h 281082"/>
                  <a:gd name="connsiteX12" fmla="*/ 47599 w 101172"/>
                  <a:gd name="connsiteY12" fmla="*/ 75239 h 281082"/>
                  <a:gd name="connsiteX13" fmla="*/ 56128 w 101172"/>
                  <a:gd name="connsiteY13" fmla="*/ 21734 h 281082"/>
                  <a:gd name="connsiteX14" fmla="*/ 45625 w 101172"/>
                  <a:gd name="connsiteY14" fmla="*/ 79733 h 281082"/>
                  <a:gd name="connsiteX15" fmla="*/ 29545 w 101172"/>
                  <a:gd name="connsiteY15" fmla="*/ 130423 h 281082"/>
                  <a:gd name="connsiteX16" fmla="*/ 19933 w 101172"/>
                  <a:gd name="connsiteY16" fmla="*/ 65151 h 281082"/>
                  <a:gd name="connsiteX17" fmla="*/ 28462 w 101172"/>
                  <a:gd name="connsiteY17" fmla="*/ 135523 h 281082"/>
                  <a:gd name="connsiteX18" fmla="*/ 21630 w 101172"/>
                  <a:gd name="connsiteY18" fmla="*/ 189175 h 281082"/>
                  <a:gd name="connsiteX19" fmla="*/ 0 w 101172"/>
                  <a:gd name="connsiteY19" fmla="*/ 129046 h 281082"/>
                  <a:gd name="connsiteX20" fmla="*/ 21431 w 101172"/>
                  <a:gd name="connsiteY20" fmla="*/ 194258 h 281082"/>
                  <a:gd name="connsiteX21" fmla="*/ 25614 w 101172"/>
                  <a:gd name="connsiteY21" fmla="*/ 257210 h 281082"/>
                  <a:gd name="connsiteX22" fmla="*/ 29934 w 101172"/>
                  <a:gd name="connsiteY22" fmla="*/ 275065 h 281082"/>
                  <a:gd name="connsiteX23" fmla="*/ 38342 w 101172"/>
                  <a:gd name="connsiteY23" fmla="*/ 281083 h 281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172" h="281082">
                    <a:moveTo>
                      <a:pt x="38342" y="281083"/>
                    </a:moveTo>
                    <a:cubicBezTo>
                      <a:pt x="32151" y="268449"/>
                      <a:pt x="29224" y="256439"/>
                      <a:pt x="29224" y="256439"/>
                    </a:cubicBezTo>
                    <a:cubicBezTo>
                      <a:pt x="24115" y="232549"/>
                      <a:pt x="23994" y="209922"/>
                      <a:pt x="24462" y="193305"/>
                    </a:cubicBezTo>
                    <a:cubicBezTo>
                      <a:pt x="27484" y="189721"/>
                      <a:pt x="50734" y="167510"/>
                      <a:pt x="64735" y="134389"/>
                    </a:cubicBezTo>
                    <a:cubicBezTo>
                      <a:pt x="63281" y="137550"/>
                      <a:pt x="47408" y="163172"/>
                      <a:pt x="24574" y="189608"/>
                    </a:cubicBezTo>
                    <a:cubicBezTo>
                      <a:pt x="25406" y="169129"/>
                      <a:pt x="27839" y="150521"/>
                      <a:pt x="31389" y="133506"/>
                    </a:cubicBezTo>
                    <a:cubicBezTo>
                      <a:pt x="36515" y="127289"/>
                      <a:pt x="58639" y="99398"/>
                      <a:pt x="71827" y="68251"/>
                    </a:cubicBezTo>
                    <a:cubicBezTo>
                      <a:pt x="70407" y="71308"/>
                      <a:pt x="54448" y="102775"/>
                      <a:pt x="32402" y="128787"/>
                    </a:cubicBezTo>
                    <a:cubicBezTo>
                      <a:pt x="36671" y="109953"/>
                      <a:pt x="42291" y="93293"/>
                      <a:pt x="48456" y="78772"/>
                    </a:cubicBezTo>
                    <a:cubicBezTo>
                      <a:pt x="50231" y="77274"/>
                      <a:pt x="72624" y="58406"/>
                      <a:pt x="87898" y="34342"/>
                    </a:cubicBezTo>
                    <a:cubicBezTo>
                      <a:pt x="86011" y="37009"/>
                      <a:pt x="69749" y="58882"/>
                      <a:pt x="50084" y="75031"/>
                    </a:cubicBezTo>
                    <a:cubicBezTo>
                      <a:pt x="72528" y="24168"/>
                      <a:pt x="101207" y="320"/>
                      <a:pt x="101173" y="0"/>
                    </a:cubicBezTo>
                    <a:cubicBezTo>
                      <a:pt x="76460" y="22141"/>
                      <a:pt x="59661" y="48396"/>
                      <a:pt x="47599" y="75239"/>
                    </a:cubicBezTo>
                    <a:cubicBezTo>
                      <a:pt x="48413" y="50153"/>
                      <a:pt x="55236" y="24826"/>
                      <a:pt x="56128" y="21734"/>
                    </a:cubicBezTo>
                    <a:cubicBezTo>
                      <a:pt x="47339" y="46958"/>
                      <a:pt x="45824" y="74347"/>
                      <a:pt x="45625" y="79733"/>
                    </a:cubicBezTo>
                    <a:cubicBezTo>
                      <a:pt x="38386" y="96661"/>
                      <a:pt x="33216" y="113841"/>
                      <a:pt x="29545" y="130423"/>
                    </a:cubicBezTo>
                    <a:cubicBezTo>
                      <a:pt x="20669" y="101277"/>
                      <a:pt x="19864" y="68234"/>
                      <a:pt x="19933" y="65151"/>
                    </a:cubicBezTo>
                    <a:cubicBezTo>
                      <a:pt x="18184" y="97458"/>
                      <a:pt x="26402" y="128518"/>
                      <a:pt x="28462" y="135523"/>
                    </a:cubicBezTo>
                    <a:cubicBezTo>
                      <a:pt x="24445" y="154824"/>
                      <a:pt x="22462" y="173199"/>
                      <a:pt x="21630" y="189175"/>
                    </a:cubicBezTo>
                    <a:cubicBezTo>
                      <a:pt x="7152" y="163631"/>
                      <a:pt x="493" y="132051"/>
                      <a:pt x="0" y="129046"/>
                    </a:cubicBezTo>
                    <a:cubicBezTo>
                      <a:pt x="4122" y="162315"/>
                      <a:pt x="19769" y="191383"/>
                      <a:pt x="21431" y="194258"/>
                    </a:cubicBezTo>
                    <a:cubicBezTo>
                      <a:pt x="19197" y="228799"/>
                      <a:pt x="24159" y="251356"/>
                      <a:pt x="25614" y="257210"/>
                    </a:cubicBezTo>
                    <a:cubicBezTo>
                      <a:pt x="26713" y="263375"/>
                      <a:pt x="28220" y="269445"/>
                      <a:pt x="29934" y="275065"/>
                    </a:cubicBezTo>
                    <a:cubicBezTo>
                      <a:pt x="29952" y="275082"/>
                      <a:pt x="34636" y="278520"/>
                      <a:pt x="38342" y="2810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xmlns="" id="{4BD9CFCC-1968-4CB6-B5CD-FB88571D1A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48" y="2730065"/>
                <a:ext cx="474941" cy="989602"/>
              </a:xfrm>
              <a:custGeom>
                <a:avLst/>
                <a:gdLst>
                  <a:gd name="connsiteX0" fmla="*/ 116545 w 154323"/>
                  <a:gd name="connsiteY0" fmla="*/ 320369 h 321552"/>
                  <a:gd name="connsiteX1" fmla="*/ 2911 w 154323"/>
                  <a:gd name="connsiteY1" fmla="*/ 180958 h 321552"/>
                  <a:gd name="connsiteX2" fmla="*/ 78479 w 154323"/>
                  <a:gd name="connsiteY2" fmla="*/ 0 h 321552"/>
                  <a:gd name="connsiteX3" fmla="*/ 68902 w 154323"/>
                  <a:gd name="connsiteY3" fmla="*/ 41373 h 321552"/>
                  <a:gd name="connsiteX4" fmla="*/ 138141 w 154323"/>
                  <a:gd name="connsiteY4" fmla="*/ 311286 h 321552"/>
                  <a:gd name="connsiteX5" fmla="*/ 116545 w 154323"/>
                  <a:gd name="connsiteY5" fmla="*/ 320369 h 32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23" h="321552">
                    <a:moveTo>
                      <a:pt x="116545" y="320369"/>
                    </a:moveTo>
                    <a:cubicBezTo>
                      <a:pt x="116545" y="320369"/>
                      <a:pt x="25520" y="310065"/>
                      <a:pt x="2911" y="180958"/>
                    </a:cubicBezTo>
                    <a:cubicBezTo>
                      <a:pt x="-17766" y="63203"/>
                      <a:pt x="78479" y="0"/>
                      <a:pt x="78479" y="0"/>
                    </a:cubicBezTo>
                    <a:cubicBezTo>
                      <a:pt x="78479" y="0"/>
                      <a:pt x="60633" y="17110"/>
                      <a:pt x="68902" y="41373"/>
                    </a:cubicBezTo>
                    <a:cubicBezTo>
                      <a:pt x="77198" y="65575"/>
                      <a:pt x="196944" y="167683"/>
                      <a:pt x="138141" y="311286"/>
                    </a:cubicBezTo>
                    <a:cubicBezTo>
                      <a:pt x="132512" y="324136"/>
                      <a:pt x="125178" y="321885"/>
                      <a:pt x="116545" y="32036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xmlns="" id="{4BC260E8-DFCB-421A-99DF-960C44B85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726095" y="2961690"/>
                <a:ext cx="233419" cy="752114"/>
              </a:xfrm>
              <a:custGeom>
                <a:avLst/>
                <a:gdLst>
                  <a:gd name="connsiteX0" fmla="*/ 5793 w 75845"/>
                  <a:gd name="connsiteY0" fmla="*/ 183677 h 244385"/>
                  <a:gd name="connsiteX1" fmla="*/ 75845 w 75845"/>
                  <a:gd name="connsiteY1" fmla="*/ 0 h 244385"/>
                  <a:gd name="connsiteX2" fmla="*/ 2910 w 75845"/>
                  <a:gd name="connsiteY2" fmla="*/ 179061 h 244385"/>
                  <a:gd name="connsiteX3" fmla="*/ 24064 w 75845"/>
                  <a:gd name="connsiteY3" fmla="*/ 244386 h 244385"/>
                  <a:gd name="connsiteX4" fmla="*/ 5793 w 75845"/>
                  <a:gd name="connsiteY4" fmla="*/ 183677 h 24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45" h="244385">
                    <a:moveTo>
                      <a:pt x="5793" y="183677"/>
                    </a:moveTo>
                    <a:cubicBezTo>
                      <a:pt x="-11845" y="83413"/>
                      <a:pt x="50855" y="20531"/>
                      <a:pt x="75845" y="0"/>
                    </a:cubicBezTo>
                    <a:cubicBezTo>
                      <a:pt x="60363" y="11326"/>
                      <a:pt x="-15690" y="73135"/>
                      <a:pt x="2910" y="179061"/>
                    </a:cubicBezTo>
                    <a:cubicBezTo>
                      <a:pt x="7542" y="205532"/>
                      <a:pt x="15084" y="226972"/>
                      <a:pt x="24064" y="244386"/>
                    </a:cubicBezTo>
                    <a:cubicBezTo>
                      <a:pt x="16366" y="227622"/>
                      <a:pt x="9915" y="207558"/>
                      <a:pt x="5793" y="18367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xmlns="" id="{79606CEE-DC4E-4421-8193-1D3DCD93A4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63" y="2736079"/>
                <a:ext cx="331061" cy="979831"/>
              </a:xfrm>
              <a:custGeom>
                <a:avLst/>
                <a:gdLst>
                  <a:gd name="connsiteX0" fmla="*/ 22147 w 107572"/>
                  <a:gd name="connsiteY0" fmla="*/ 40161 h 318377"/>
                  <a:gd name="connsiteX1" fmla="*/ 30625 w 107572"/>
                  <a:gd name="connsiteY1" fmla="*/ 0 h 318377"/>
                  <a:gd name="connsiteX2" fmla="*/ 5072 w 107572"/>
                  <a:gd name="connsiteY2" fmla="*/ 58873 h 318377"/>
                  <a:gd name="connsiteX3" fmla="*/ 13038 w 107572"/>
                  <a:gd name="connsiteY3" fmla="*/ 189296 h 318377"/>
                  <a:gd name="connsiteX4" fmla="*/ 85177 w 107572"/>
                  <a:gd name="connsiteY4" fmla="*/ 318378 h 318377"/>
                  <a:gd name="connsiteX5" fmla="*/ 91394 w 107572"/>
                  <a:gd name="connsiteY5" fmla="*/ 310073 h 318377"/>
                  <a:gd name="connsiteX6" fmla="*/ 22147 w 107572"/>
                  <a:gd name="connsiteY6" fmla="*/ 40161 h 31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572" h="318377">
                    <a:moveTo>
                      <a:pt x="22147" y="40161"/>
                    </a:moveTo>
                    <a:cubicBezTo>
                      <a:pt x="15116" y="19622"/>
                      <a:pt x="26849" y="4243"/>
                      <a:pt x="30625" y="0"/>
                    </a:cubicBezTo>
                    <a:cubicBezTo>
                      <a:pt x="13722" y="12391"/>
                      <a:pt x="5072" y="58873"/>
                      <a:pt x="5072" y="58873"/>
                    </a:cubicBezTo>
                    <a:cubicBezTo>
                      <a:pt x="5072" y="58873"/>
                      <a:pt x="-10549" y="108758"/>
                      <a:pt x="13038" y="189296"/>
                    </a:cubicBezTo>
                    <a:cubicBezTo>
                      <a:pt x="34781" y="263730"/>
                      <a:pt x="78743" y="311649"/>
                      <a:pt x="85177" y="318378"/>
                    </a:cubicBezTo>
                    <a:cubicBezTo>
                      <a:pt x="87402" y="316871"/>
                      <a:pt x="89489" y="314394"/>
                      <a:pt x="91394" y="310073"/>
                    </a:cubicBezTo>
                    <a:cubicBezTo>
                      <a:pt x="150189" y="166471"/>
                      <a:pt x="30443" y="64363"/>
                      <a:pt x="22147" y="401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xmlns="" id="{EFDB6C87-DB63-4534-9C4E-98981F68E6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49091" y="2731973"/>
                <a:ext cx="366183" cy="882136"/>
              </a:xfrm>
              <a:custGeom>
                <a:avLst/>
                <a:gdLst>
                  <a:gd name="connsiteX0" fmla="*/ 76919 w 118984"/>
                  <a:gd name="connsiteY0" fmla="*/ 226297 h 286633"/>
                  <a:gd name="connsiteX1" fmla="*/ 83690 w 118984"/>
                  <a:gd name="connsiteY1" fmla="*/ 147326 h 286633"/>
                  <a:gd name="connsiteX2" fmla="*/ 74936 w 118984"/>
                  <a:gd name="connsiteY2" fmla="*/ 222720 h 286633"/>
                  <a:gd name="connsiteX3" fmla="*/ 50032 w 118984"/>
                  <a:gd name="connsiteY3" fmla="*/ 166255 h 286633"/>
                  <a:gd name="connsiteX4" fmla="*/ 53288 w 118984"/>
                  <a:gd name="connsiteY4" fmla="*/ 81205 h 286633"/>
                  <a:gd name="connsiteX5" fmla="*/ 48378 w 118984"/>
                  <a:gd name="connsiteY5" fmla="*/ 161258 h 286633"/>
                  <a:gd name="connsiteX6" fmla="*/ 36004 w 118984"/>
                  <a:gd name="connsiteY6" fmla="*/ 104931 h 286633"/>
                  <a:gd name="connsiteX7" fmla="*/ 50119 w 118984"/>
                  <a:gd name="connsiteY7" fmla="*/ 40014 h 286633"/>
                  <a:gd name="connsiteX8" fmla="*/ 35511 w 118984"/>
                  <a:gd name="connsiteY8" fmla="*/ 100454 h 286633"/>
                  <a:gd name="connsiteX9" fmla="*/ 43893 w 118984"/>
                  <a:gd name="connsiteY9" fmla="*/ 0 h 286633"/>
                  <a:gd name="connsiteX10" fmla="*/ 33182 w 118984"/>
                  <a:gd name="connsiteY10" fmla="*/ 102169 h 286633"/>
                  <a:gd name="connsiteX11" fmla="*/ 11465 w 118984"/>
                  <a:gd name="connsiteY11" fmla="*/ 47019 h 286633"/>
                  <a:gd name="connsiteX12" fmla="*/ 33762 w 118984"/>
                  <a:gd name="connsiteY12" fmla="*/ 107485 h 286633"/>
                  <a:gd name="connsiteX13" fmla="*/ 46456 w 118984"/>
                  <a:gd name="connsiteY13" fmla="*/ 164436 h 286633"/>
                  <a:gd name="connsiteX14" fmla="*/ 0 w 118984"/>
                  <a:gd name="connsiteY14" fmla="*/ 109087 h 286633"/>
                  <a:gd name="connsiteX15" fmla="*/ 48257 w 118984"/>
                  <a:gd name="connsiteY15" fmla="*/ 169926 h 286633"/>
                  <a:gd name="connsiteX16" fmla="*/ 71775 w 118984"/>
                  <a:gd name="connsiteY16" fmla="*/ 224106 h 286633"/>
                  <a:gd name="connsiteX17" fmla="*/ 16322 w 118984"/>
                  <a:gd name="connsiteY17" fmla="*/ 180655 h 286633"/>
                  <a:gd name="connsiteX18" fmla="*/ 74451 w 118984"/>
                  <a:gd name="connsiteY18" fmla="*/ 229033 h 286633"/>
                  <a:gd name="connsiteX19" fmla="*/ 113997 w 118984"/>
                  <a:gd name="connsiteY19" fmla="*/ 285637 h 286633"/>
                  <a:gd name="connsiteX20" fmla="*/ 114889 w 118984"/>
                  <a:gd name="connsiteY20" fmla="*/ 286633 h 286633"/>
                  <a:gd name="connsiteX21" fmla="*/ 114949 w 118984"/>
                  <a:gd name="connsiteY21" fmla="*/ 286633 h 286633"/>
                  <a:gd name="connsiteX22" fmla="*/ 118985 w 118984"/>
                  <a:gd name="connsiteY22" fmla="*/ 284226 h 286633"/>
                  <a:gd name="connsiteX23" fmla="*/ 112508 w 118984"/>
                  <a:gd name="connsiteY23" fmla="*/ 277134 h 286633"/>
                  <a:gd name="connsiteX24" fmla="*/ 76919 w 118984"/>
                  <a:gd name="connsiteY24" fmla="*/ 226297 h 2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984" h="286633">
                    <a:moveTo>
                      <a:pt x="76919" y="226297"/>
                    </a:moveTo>
                    <a:cubicBezTo>
                      <a:pt x="77897" y="221162"/>
                      <a:pt x="88478" y="186638"/>
                      <a:pt x="83690" y="147326"/>
                    </a:cubicBezTo>
                    <a:cubicBezTo>
                      <a:pt x="83993" y="151127"/>
                      <a:pt x="82738" y="184516"/>
                      <a:pt x="74936" y="222720"/>
                    </a:cubicBezTo>
                    <a:cubicBezTo>
                      <a:pt x="64224" y="203142"/>
                      <a:pt x="56111" y="184222"/>
                      <a:pt x="50032" y="166255"/>
                    </a:cubicBezTo>
                    <a:cubicBezTo>
                      <a:pt x="51582" y="157413"/>
                      <a:pt x="57808" y="118205"/>
                      <a:pt x="53288" y="81205"/>
                    </a:cubicBezTo>
                    <a:cubicBezTo>
                      <a:pt x="53626" y="84954"/>
                      <a:pt x="55531" y="123825"/>
                      <a:pt x="48378" y="161258"/>
                    </a:cubicBezTo>
                    <a:cubicBezTo>
                      <a:pt x="41979" y="141083"/>
                      <a:pt x="38100" y="122197"/>
                      <a:pt x="36004" y="104931"/>
                    </a:cubicBezTo>
                    <a:cubicBezTo>
                      <a:pt x="36931" y="102489"/>
                      <a:pt x="48500" y="71559"/>
                      <a:pt x="50119" y="40014"/>
                    </a:cubicBezTo>
                    <a:cubicBezTo>
                      <a:pt x="49738" y="43607"/>
                      <a:pt x="45971" y="73706"/>
                      <a:pt x="35511" y="100454"/>
                    </a:cubicBezTo>
                    <a:cubicBezTo>
                      <a:pt x="29112" y="39537"/>
                      <a:pt x="44075" y="286"/>
                      <a:pt x="43893" y="0"/>
                    </a:cubicBezTo>
                    <a:cubicBezTo>
                      <a:pt x="31857" y="35312"/>
                      <a:pt x="29987" y="69870"/>
                      <a:pt x="33182" y="102169"/>
                    </a:cubicBezTo>
                    <a:cubicBezTo>
                      <a:pt x="19821" y="78174"/>
                      <a:pt x="12270" y="50465"/>
                      <a:pt x="11465" y="47019"/>
                    </a:cubicBezTo>
                    <a:cubicBezTo>
                      <a:pt x="16972" y="75828"/>
                      <a:pt x="30948" y="102359"/>
                      <a:pt x="33762" y="107485"/>
                    </a:cubicBezTo>
                    <a:cubicBezTo>
                      <a:pt x="36178" y="127661"/>
                      <a:pt x="40706" y="146763"/>
                      <a:pt x="46456" y="164436"/>
                    </a:cubicBezTo>
                    <a:cubicBezTo>
                      <a:pt x="21102" y="142425"/>
                      <a:pt x="1706" y="111988"/>
                      <a:pt x="0" y="109087"/>
                    </a:cubicBezTo>
                    <a:cubicBezTo>
                      <a:pt x="16504" y="140312"/>
                      <a:pt x="42300" y="164549"/>
                      <a:pt x="48257" y="169926"/>
                    </a:cubicBezTo>
                    <a:cubicBezTo>
                      <a:pt x="55193" y="190327"/>
                      <a:pt x="63592" y="208649"/>
                      <a:pt x="71775" y="224106"/>
                    </a:cubicBezTo>
                    <a:cubicBezTo>
                      <a:pt x="42984" y="208823"/>
                      <a:pt x="18531" y="183200"/>
                      <a:pt x="16322" y="180655"/>
                    </a:cubicBezTo>
                    <a:cubicBezTo>
                      <a:pt x="39200" y="209290"/>
                      <a:pt x="71221" y="227249"/>
                      <a:pt x="74451" y="229033"/>
                    </a:cubicBezTo>
                    <a:cubicBezTo>
                      <a:pt x="89873" y="259599"/>
                      <a:pt x="109486" y="280823"/>
                      <a:pt x="113997" y="285637"/>
                    </a:cubicBezTo>
                    <a:cubicBezTo>
                      <a:pt x="114266" y="285958"/>
                      <a:pt x="114577" y="286287"/>
                      <a:pt x="114889" y="286633"/>
                    </a:cubicBezTo>
                    <a:cubicBezTo>
                      <a:pt x="114941" y="286633"/>
                      <a:pt x="114949" y="286633"/>
                      <a:pt x="114949" y="286633"/>
                    </a:cubicBezTo>
                    <a:cubicBezTo>
                      <a:pt x="116344" y="286200"/>
                      <a:pt x="117694" y="285421"/>
                      <a:pt x="118985" y="284226"/>
                    </a:cubicBezTo>
                    <a:cubicBezTo>
                      <a:pt x="116794" y="281836"/>
                      <a:pt x="114612" y="279463"/>
                      <a:pt x="112508" y="277134"/>
                    </a:cubicBezTo>
                    <a:cubicBezTo>
                      <a:pt x="96558" y="259340"/>
                      <a:pt x="85006" y="240636"/>
                      <a:pt x="76919" y="2262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xmlns="" id="{65731852-6555-4719-B033-75E0964FE5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26658" y="3020770"/>
                <a:ext cx="172865" cy="444372"/>
              </a:xfrm>
              <a:custGeom>
                <a:avLst/>
                <a:gdLst>
                  <a:gd name="connsiteX0" fmla="*/ 55747 w 56169"/>
                  <a:gd name="connsiteY0" fmla="*/ 144390 h 144390"/>
                  <a:gd name="connsiteX1" fmla="*/ 0 w 56169"/>
                  <a:gd name="connsiteY1" fmla="*/ 0 h 144390"/>
                  <a:gd name="connsiteX2" fmla="*/ 55747 w 56169"/>
                  <a:gd name="connsiteY2" fmla="*/ 144390 h 14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169" h="144390">
                    <a:moveTo>
                      <a:pt x="55747" y="144390"/>
                    </a:moveTo>
                    <a:cubicBezTo>
                      <a:pt x="55747" y="144390"/>
                      <a:pt x="64718" y="67861"/>
                      <a:pt x="0" y="0"/>
                    </a:cubicBezTo>
                    <a:cubicBezTo>
                      <a:pt x="0" y="0"/>
                      <a:pt x="48231" y="52465"/>
                      <a:pt x="55747" y="1443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xmlns="" id="{18F67E2A-FF2E-47DA-B818-3CA70489C3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76" y="2730145"/>
                <a:ext cx="391604" cy="909016"/>
              </a:xfrm>
              <a:custGeom>
                <a:avLst/>
                <a:gdLst>
                  <a:gd name="connsiteX0" fmla="*/ 104896 w 127244"/>
                  <a:gd name="connsiteY0" fmla="*/ 293483 h 295367"/>
                  <a:gd name="connsiteX1" fmla="*/ 111061 w 127244"/>
                  <a:gd name="connsiteY1" fmla="*/ 285127 h 295367"/>
                  <a:gd name="connsiteX2" fmla="*/ 41823 w 127244"/>
                  <a:gd name="connsiteY2" fmla="*/ 15214 h 295367"/>
                  <a:gd name="connsiteX3" fmla="*/ 39702 w 127244"/>
                  <a:gd name="connsiteY3" fmla="*/ 0 h 295367"/>
                  <a:gd name="connsiteX4" fmla="*/ 41390 w 127244"/>
                  <a:gd name="connsiteY4" fmla="*/ 16816 h 295367"/>
                  <a:gd name="connsiteX5" fmla="*/ 105225 w 127244"/>
                  <a:gd name="connsiteY5" fmla="*/ 288209 h 295367"/>
                  <a:gd name="connsiteX6" fmla="*/ 103338 w 127244"/>
                  <a:gd name="connsiteY6" fmla="*/ 291811 h 295367"/>
                  <a:gd name="connsiteX7" fmla="*/ 102151 w 127244"/>
                  <a:gd name="connsiteY7" fmla="*/ 292573 h 295367"/>
                  <a:gd name="connsiteX8" fmla="*/ 88305 w 127244"/>
                  <a:gd name="connsiteY8" fmla="*/ 292184 h 295367"/>
                  <a:gd name="connsiteX9" fmla="*/ 0 w 127244"/>
                  <a:gd name="connsiteY9" fmla="*/ 225682 h 295367"/>
                  <a:gd name="connsiteX10" fmla="*/ 89466 w 127244"/>
                  <a:gd name="connsiteY10" fmla="*/ 294201 h 295367"/>
                  <a:gd name="connsiteX11" fmla="*/ 103355 w 127244"/>
                  <a:gd name="connsiteY11" fmla="*/ 294383 h 295367"/>
                  <a:gd name="connsiteX12" fmla="*/ 104896 w 127244"/>
                  <a:gd name="connsiteY12" fmla="*/ 293483 h 29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244" h="295367">
                    <a:moveTo>
                      <a:pt x="104896" y="293483"/>
                    </a:moveTo>
                    <a:cubicBezTo>
                      <a:pt x="107148" y="291993"/>
                      <a:pt x="109156" y="289447"/>
                      <a:pt x="111061" y="285127"/>
                    </a:cubicBezTo>
                    <a:cubicBezTo>
                      <a:pt x="169865" y="141524"/>
                      <a:pt x="50119" y="39416"/>
                      <a:pt x="41823" y="15214"/>
                    </a:cubicBezTo>
                    <a:cubicBezTo>
                      <a:pt x="39953" y="9715"/>
                      <a:pt x="39451" y="4633"/>
                      <a:pt x="39702" y="0"/>
                    </a:cubicBezTo>
                    <a:cubicBezTo>
                      <a:pt x="39070" y="5065"/>
                      <a:pt x="39407" y="10711"/>
                      <a:pt x="41390" y="16816"/>
                    </a:cubicBezTo>
                    <a:cubicBezTo>
                      <a:pt x="49175" y="41235"/>
                      <a:pt x="166765" y="145646"/>
                      <a:pt x="105225" y="288209"/>
                    </a:cubicBezTo>
                    <a:cubicBezTo>
                      <a:pt x="104619" y="289595"/>
                      <a:pt x="103987" y="290790"/>
                      <a:pt x="103338" y="291811"/>
                    </a:cubicBezTo>
                    <a:cubicBezTo>
                      <a:pt x="102827" y="292339"/>
                      <a:pt x="102151" y="292573"/>
                      <a:pt x="102151" y="292573"/>
                    </a:cubicBezTo>
                    <a:cubicBezTo>
                      <a:pt x="98038" y="294348"/>
                      <a:pt x="93371" y="293136"/>
                      <a:pt x="88305" y="292184"/>
                    </a:cubicBezTo>
                    <a:cubicBezTo>
                      <a:pt x="88305" y="292184"/>
                      <a:pt x="35121" y="286166"/>
                      <a:pt x="0" y="225682"/>
                    </a:cubicBezTo>
                    <a:cubicBezTo>
                      <a:pt x="35130" y="288001"/>
                      <a:pt x="89466" y="294201"/>
                      <a:pt x="89466" y="294201"/>
                    </a:cubicBezTo>
                    <a:cubicBezTo>
                      <a:pt x="94540" y="295058"/>
                      <a:pt x="99207" y="296236"/>
                      <a:pt x="103355" y="294383"/>
                    </a:cubicBezTo>
                    <a:cubicBezTo>
                      <a:pt x="103363" y="294392"/>
                      <a:pt x="104394" y="293907"/>
                      <a:pt x="104896" y="2934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xmlns="" id="{1D97D79A-B32D-4E9B-828E-404318219A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7" y="4109930"/>
                <a:ext cx="711422" cy="420028"/>
              </a:xfrm>
              <a:custGeom>
                <a:avLst/>
                <a:gdLst>
                  <a:gd name="connsiteX0" fmla="*/ 225318 w 231163"/>
                  <a:gd name="connsiteY0" fmla="*/ 105736 h 136480"/>
                  <a:gd name="connsiteX1" fmla="*/ 87725 w 231163"/>
                  <a:gd name="connsiteY1" fmla="*/ 123262 h 136480"/>
                  <a:gd name="connsiteX2" fmla="*/ 0 w 231163"/>
                  <a:gd name="connsiteY2" fmla="*/ 0 h 136480"/>
                  <a:gd name="connsiteX3" fmla="*/ 23180 w 231163"/>
                  <a:gd name="connsiteY3" fmla="*/ 23120 h 136480"/>
                  <a:gd name="connsiteX4" fmla="*/ 228167 w 231163"/>
                  <a:gd name="connsiteY4" fmla="*/ 87847 h 136480"/>
                  <a:gd name="connsiteX5" fmla="*/ 225318 w 231163"/>
                  <a:gd name="connsiteY5" fmla="*/ 105736 h 1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1163" h="136480">
                    <a:moveTo>
                      <a:pt x="225318" y="105736"/>
                    </a:moveTo>
                    <a:cubicBezTo>
                      <a:pt x="225318" y="105736"/>
                      <a:pt x="181477" y="161076"/>
                      <a:pt x="87725" y="123262"/>
                    </a:cubicBezTo>
                    <a:cubicBezTo>
                      <a:pt x="2147" y="88816"/>
                      <a:pt x="0" y="0"/>
                      <a:pt x="0" y="0"/>
                    </a:cubicBezTo>
                    <a:cubicBezTo>
                      <a:pt x="0" y="0"/>
                      <a:pt x="3897" y="18669"/>
                      <a:pt x="23180" y="23120"/>
                    </a:cubicBezTo>
                    <a:cubicBezTo>
                      <a:pt x="42412" y="27570"/>
                      <a:pt x="158098" y="-9205"/>
                      <a:pt x="228167" y="87847"/>
                    </a:cubicBezTo>
                    <a:cubicBezTo>
                      <a:pt x="234315" y="96765"/>
                      <a:pt x="229804" y="100636"/>
                      <a:pt x="225318" y="1057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xmlns="" id="{FBE66A00-CDA7-4B68-9805-452617A8BD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890851" y="4111250"/>
                <a:ext cx="427796" cy="410952"/>
              </a:xfrm>
              <a:custGeom>
                <a:avLst/>
                <a:gdLst>
                  <a:gd name="connsiteX0" fmla="*/ 91752 w 139004"/>
                  <a:gd name="connsiteY0" fmla="*/ 120803 h 133531"/>
                  <a:gd name="connsiteX1" fmla="*/ 0 w 139004"/>
                  <a:gd name="connsiteY1" fmla="*/ 0 h 133531"/>
                  <a:gd name="connsiteX2" fmla="*/ 87604 w 139004"/>
                  <a:gd name="connsiteY2" fmla="*/ 120742 h 133531"/>
                  <a:gd name="connsiteX3" fmla="*/ 139004 w 139004"/>
                  <a:gd name="connsiteY3" fmla="*/ 133532 h 133531"/>
                  <a:gd name="connsiteX4" fmla="*/ 91752 w 139004"/>
                  <a:gd name="connsiteY4" fmla="*/ 120803 h 13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004" h="133531">
                    <a:moveTo>
                      <a:pt x="91752" y="120803"/>
                    </a:moveTo>
                    <a:cubicBezTo>
                      <a:pt x="18955" y="91431"/>
                      <a:pt x="3342" y="24739"/>
                      <a:pt x="0" y="0"/>
                    </a:cubicBezTo>
                    <a:cubicBezTo>
                      <a:pt x="1126" y="14738"/>
                      <a:pt x="10633" y="89795"/>
                      <a:pt x="87604" y="120742"/>
                    </a:cubicBezTo>
                    <a:cubicBezTo>
                      <a:pt x="106793" y="128510"/>
                      <a:pt x="123903" y="132319"/>
                      <a:pt x="139004" y="133532"/>
                    </a:cubicBezTo>
                    <a:cubicBezTo>
                      <a:pt x="124855" y="131739"/>
                      <a:pt x="109122" y="127791"/>
                      <a:pt x="91752" y="12080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xmlns="" id="{6E08A94D-FCEE-4267-8D5C-960C145B3D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864" y="4224453"/>
                <a:ext cx="710330" cy="301723"/>
              </a:xfrm>
              <a:custGeom>
                <a:avLst/>
                <a:gdLst>
                  <a:gd name="connsiteX0" fmla="*/ 22912 w 230808"/>
                  <a:gd name="connsiteY0" fmla="*/ 21890 h 98039"/>
                  <a:gd name="connsiteX1" fmla="*/ 0 w 230808"/>
                  <a:gd name="connsiteY1" fmla="*/ 0 h 98039"/>
                  <a:gd name="connsiteX2" fmla="*/ 28211 w 230808"/>
                  <a:gd name="connsiteY2" fmla="*/ 40732 h 98039"/>
                  <a:gd name="connsiteX3" fmla="*/ 116802 w 230808"/>
                  <a:gd name="connsiteY3" fmla="*/ 88669 h 98039"/>
                  <a:gd name="connsiteX4" fmla="*/ 230808 w 230808"/>
                  <a:gd name="connsiteY4" fmla="*/ 94064 h 98039"/>
                  <a:gd name="connsiteX5" fmla="*/ 227890 w 230808"/>
                  <a:gd name="connsiteY5" fmla="*/ 86617 h 98039"/>
                  <a:gd name="connsiteX6" fmla="*/ 22912 w 230808"/>
                  <a:gd name="connsiteY6" fmla="*/ 21890 h 9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808" h="98039">
                    <a:moveTo>
                      <a:pt x="22912" y="21890"/>
                    </a:moveTo>
                    <a:cubicBezTo>
                      <a:pt x="6607" y="18158"/>
                      <a:pt x="1299" y="4234"/>
                      <a:pt x="0" y="0"/>
                    </a:cubicBezTo>
                    <a:cubicBezTo>
                      <a:pt x="1290" y="16089"/>
                      <a:pt x="28211" y="40732"/>
                      <a:pt x="28211" y="40732"/>
                    </a:cubicBezTo>
                    <a:cubicBezTo>
                      <a:pt x="28211" y="40732"/>
                      <a:pt x="54535" y="71308"/>
                      <a:pt x="116802" y="88669"/>
                    </a:cubicBezTo>
                    <a:cubicBezTo>
                      <a:pt x="174498" y="104792"/>
                      <a:pt x="223768" y="95536"/>
                      <a:pt x="230808" y="94064"/>
                    </a:cubicBezTo>
                    <a:cubicBezTo>
                      <a:pt x="230748" y="92011"/>
                      <a:pt x="229951" y="89604"/>
                      <a:pt x="227890" y="86617"/>
                    </a:cubicBezTo>
                    <a:cubicBezTo>
                      <a:pt x="157829" y="-10434"/>
                      <a:pt x="42144" y="26341"/>
                      <a:pt x="22912" y="218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xmlns="" id="{18DF7E52-111F-4403-89B3-C207A60159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72" y="4163883"/>
                <a:ext cx="667662" cy="282211"/>
              </a:xfrm>
              <a:custGeom>
                <a:avLst/>
                <a:gdLst>
                  <a:gd name="connsiteX0" fmla="*/ 161691 w 216944"/>
                  <a:gd name="connsiteY0" fmla="*/ 70606 h 91699"/>
                  <a:gd name="connsiteX1" fmla="*/ 112681 w 216944"/>
                  <a:gd name="connsiteY1" fmla="*/ 34004 h 91699"/>
                  <a:gd name="connsiteX2" fmla="*/ 158531 w 216944"/>
                  <a:gd name="connsiteY2" fmla="*/ 70450 h 91699"/>
                  <a:gd name="connsiteX3" fmla="*/ 111365 w 216944"/>
                  <a:gd name="connsiteY3" fmla="*/ 63757 h 91699"/>
                  <a:gd name="connsiteX4" fmla="*/ 57003 w 216944"/>
                  <a:gd name="connsiteY4" fmla="*/ 26930 h 91699"/>
                  <a:gd name="connsiteX5" fmla="*/ 107416 w 216944"/>
                  <a:gd name="connsiteY5" fmla="*/ 62761 h 91699"/>
                  <a:gd name="connsiteX6" fmla="*/ 65489 w 216944"/>
                  <a:gd name="connsiteY6" fmla="*/ 47937 h 91699"/>
                  <a:gd name="connsiteX7" fmla="*/ 28688 w 216944"/>
                  <a:gd name="connsiteY7" fmla="*/ 12227 h 91699"/>
                  <a:gd name="connsiteX8" fmla="*/ 62397 w 216944"/>
                  <a:gd name="connsiteY8" fmla="*/ 46447 h 91699"/>
                  <a:gd name="connsiteX9" fmla="*/ 0 w 216944"/>
                  <a:gd name="connsiteY9" fmla="*/ 0 h 91699"/>
                  <a:gd name="connsiteX10" fmla="*/ 62519 w 216944"/>
                  <a:gd name="connsiteY10" fmla="*/ 48603 h 91699"/>
                  <a:gd name="connsiteX11" fmla="*/ 17595 w 216944"/>
                  <a:gd name="connsiteY11" fmla="*/ 40429 h 91699"/>
                  <a:gd name="connsiteX12" fmla="*/ 66294 w 216944"/>
                  <a:gd name="connsiteY12" fmla="*/ 50413 h 91699"/>
                  <a:gd name="connsiteX13" fmla="*/ 108724 w 216944"/>
                  <a:gd name="connsiteY13" fmla="*/ 65359 h 91699"/>
                  <a:gd name="connsiteX14" fmla="*/ 53531 w 216944"/>
                  <a:gd name="connsiteY14" fmla="*/ 73239 h 91699"/>
                  <a:gd name="connsiteX15" fmla="*/ 113053 w 216944"/>
                  <a:gd name="connsiteY15" fmla="*/ 66406 h 91699"/>
                  <a:gd name="connsiteX16" fmla="*/ 158124 w 216944"/>
                  <a:gd name="connsiteY16" fmla="*/ 73109 h 91699"/>
                  <a:gd name="connsiteX17" fmla="*/ 107070 w 216944"/>
                  <a:gd name="connsiteY17" fmla="*/ 91700 h 91699"/>
                  <a:gd name="connsiteX18" fmla="*/ 162453 w 216944"/>
                  <a:gd name="connsiteY18" fmla="*/ 73351 h 91699"/>
                  <a:gd name="connsiteX19" fmla="*/ 215646 w 216944"/>
                  <a:gd name="connsiteY19" fmla="*/ 70563 h 91699"/>
                  <a:gd name="connsiteX20" fmla="*/ 216694 w 216944"/>
                  <a:gd name="connsiteY20" fmla="*/ 70346 h 91699"/>
                  <a:gd name="connsiteX21" fmla="*/ 216702 w 216944"/>
                  <a:gd name="connsiteY21" fmla="*/ 70346 h 91699"/>
                  <a:gd name="connsiteX22" fmla="*/ 216789 w 216944"/>
                  <a:gd name="connsiteY22" fmla="*/ 66640 h 91699"/>
                  <a:gd name="connsiteX23" fmla="*/ 209472 w 216944"/>
                  <a:gd name="connsiteY23" fmla="*/ 68026 h 91699"/>
                  <a:gd name="connsiteX24" fmla="*/ 161691 w 216944"/>
                  <a:gd name="connsiteY24" fmla="*/ 70606 h 9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6944" h="91699">
                    <a:moveTo>
                      <a:pt x="161691" y="70606"/>
                    </a:moveTo>
                    <a:cubicBezTo>
                      <a:pt x="158704" y="67905"/>
                      <a:pt x="140407" y="46906"/>
                      <a:pt x="112681" y="34004"/>
                    </a:cubicBezTo>
                    <a:cubicBezTo>
                      <a:pt x="115313" y="35303"/>
                      <a:pt x="136666" y="49764"/>
                      <a:pt x="158531" y="70450"/>
                    </a:cubicBezTo>
                    <a:cubicBezTo>
                      <a:pt x="141299" y="69515"/>
                      <a:pt x="125592" y="67065"/>
                      <a:pt x="111365" y="63757"/>
                    </a:cubicBezTo>
                    <a:cubicBezTo>
                      <a:pt x="106204" y="59107"/>
                      <a:pt x="83023" y="39044"/>
                      <a:pt x="57003" y="26930"/>
                    </a:cubicBezTo>
                    <a:cubicBezTo>
                      <a:pt x="59601" y="28203"/>
                      <a:pt x="85838" y="42871"/>
                      <a:pt x="107416" y="62761"/>
                    </a:cubicBezTo>
                    <a:cubicBezTo>
                      <a:pt x="91596" y="58787"/>
                      <a:pt x="77646" y="53591"/>
                      <a:pt x="65489" y="47937"/>
                    </a:cubicBezTo>
                    <a:cubicBezTo>
                      <a:pt x="64259" y="46274"/>
                      <a:pt x="48716" y="26142"/>
                      <a:pt x="28688" y="12227"/>
                    </a:cubicBezTo>
                    <a:cubicBezTo>
                      <a:pt x="30922" y="13941"/>
                      <a:pt x="49071" y="28644"/>
                      <a:pt x="62397" y="46447"/>
                    </a:cubicBezTo>
                    <a:cubicBezTo>
                      <a:pt x="19899" y="25761"/>
                      <a:pt x="277" y="0"/>
                      <a:pt x="0" y="0"/>
                    </a:cubicBezTo>
                    <a:cubicBezTo>
                      <a:pt x="18219" y="22280"/>
                      <a:pt x="40100" y="37572"/>
                      <a:pt x="62519" y="48603"/>
                    </a:cubicBezTo>
                    <a:cubicBezTo>
                      <a:pt x="41365" y="47625"/>
                      <a:pt x="20141" y="41278"/>
                      <a:pt x="17595" y="40429"/>
                    </a:cubicBezTo>
                    <a:cubicBezTo>
                      <a:pt x="38680" y="48508"/>
                      <a:pt x="61748" y="50188"/>
                      <a:pt x="66294" y="50413"/>
                    </a:cubicBezTo>
                    <a:cubicBezTo>
                      <a:pt x="80443" y="57072"/>
                      <a:pt x="94817" y="61886"/>
                      <a:pt x="108724" y="65359"/>
                    </a:cubicBezTo>
                    <a:cubicBezTo>
                      <a:pt x="83976" y="72927"/>
                      <a:pt x="56146" y="73265"/>
                      <a:pt x="53531" y="73239"/>
                    </a:cubicBezTo>
                    <a:cubicBezTo>
                      <a:pt x="80772" y="75152"/>
                      <a:pt x="107096" y="68121"/>
                      <a:pt x="113053" y="66406"/>
                    </a:cubicBezTo>
                    <a:cubicBezTo>
                      <a:pt x="129246" y="70165"/>
                      <a:pt x="144642" y="72165"/>
                      <a:pt x="158124" y="73109"/>
                    </a:cubicBezTo>
                    <a:cubicBezTo>
                      <a:pt x="136346" y="85742"/>
                      <a:pt x="109641" y="91293"/>
                      <a:pt x="107070" y="91700"/>
                    </a:cubicBezTo>
                    <a:cubicBezTo>
                      <a:pt x="135186" y="88409"/>
                      <a:pt x="160003" y="74745"/>
                      <a:pt x="162453" y="73351"/>
                    </a:cubicBezTo>
                    <a:cubicBezTo>
                      <a:pt x="188742" y="75698"/>
                      <a:pt x="210641" y="71541"/>
                      <a:pt x="215646" y="70563"/>
                    </a:cubicBezTo>
                    <a:cubicBezTo>
                      <a:pt x="215984" y="70459"/>
                      <a:pt x="216339" y="70381"/>
                      <a:pt x="216694" y="70346"/>
                    </a:cubicBezTo>
                    <a:cubicBezTo>
                      <a:pt x="216702" y="70346"/>
                      <a:pt x="216702" y="70346"/>
                      <a:pt x="216702" y="70346"/>
                    </a:cubicBezTo>
                    <a:cubicBezTo>
                      <a:pt x="216980" y="69195"/>
                      <a:pt x="217032" y="68026"/>
                      <a:pt x="216789" y="66640"/>
                    </a:cubicBezTo>
                    <a:cubicBezTo>
                      <a:pt x="214330" y="67168"/>
                      <a:pt x="211871" y="67610"/>
                      <a:pt x="209472" y="68026"/>
                    </a:cubicBezTo>
                    <a:cubicBezTo>
                      <a:pt x="191288" y="71221"/>
                      <a:pt x="174368" y="71152"/>
                      <a:pt x="161691" y="7060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xmlns="" id="{671C672A-F980-45D3-BA10-6DFFFC464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783853" y="4369398"/>
                <a:ext cx="360988" cy="79469"/>
              </a:xfrm>
              <a:custGeom>
                <a:avLst/>
                <a:gdLst>
                  <a:gd name="connsiteX0" fmla="*/ 117296 w 117296"/>
                  <a:gd name="connsiteY0" fmla="*/ 25822 h 25822"/>
                  <a:gd name="connsiteX1" fmla="*/ 0 w 117296"/>
                  <a:gd name="connsiteY1" fmla="*/ 3464 h 25822"/>
                  <a:gd name="connsiteX2" fmla="*/ 117296 w 117296"/>
                  <a:gd name="connsiteY2" fmla="*/ 25822 h 2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296" h="25822">
                    <a:moveTo>
                      <a:pt x="117296" y="25822"/>
                    </a:moveTo>
                    <a:cubicBezTo>
                      <a:pt x="117296" y="25822"/>
                      <a:pt x="70866" y="-11282"/>
                      <a:pt x="0" y="3464"/>
                    </a:cubicBezTo>
                    <a:cubicBezTo>
                      <a:pt x="0" y="3464"/>
                      <a:pt x="54007" y="-6728"/>
                      <a:pt x="117296" y="258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xmlns="" id="{D21655DA-A0B8-42EA-99DF-75478C21862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3" y="4109961"/>
                <a:ext cx="673424" cy="363502"/>
              </a:xfrm>
              <a:custGeom>
                <a:avLst/>
                <a:gdLst>
                  <a:gd name="connsiteX0" fmla="*/ 218807 w 218816"/>
                  <a:gd name="connsiteY0" fmla="*/ 76919 h 118113"/>
                  <a:gd name="connsiteX1" fmla="*/ 215819 w 218816"/>
                  <a:gd name="connsiteY1" fmla="*/ 69489 h 118113"/>
                  <a:gd name="connsiteX2" fmla="*/ 10833 w 218816"/>
                  <a:gd name="connsiteY2" fmla="*/ 4763 h 118113"/>
                  <a:gd name="connsiteX3" fmla="*/ 0 w 218816"/>
                  <a:gd name="connsiteY3" fmla="*/ 0 h 118113"/>
                  <a:gd name="connsiteX4" fmla="*/ 11724 w 218816"/>
                  <a:gd name="connsiteY4" fmla="*/ 5758 h 118113"/>
                  <a:gd name="connsiteX5" fmla="*/ 215516 w 218816"/>
                  <a:gd name="connsiteY5" fmla="*/ 74598 h 118113"/>
                  <a:gd name="connsiteX6" fmla="*/ 217049 w 218816"/>
                  <a:gd name="connsiteY6" fmla="*/ 77256 h 118113"/>
                  <a:gd name="connsiteX7" fmla="*/ 217049 w 218816"/>
                  <a:gd name="connsiteY7" fmla="*/ 78330 h 118113"/>
                  <a:gd name="connsiteX8" fmla="*/ 211213 w 218816"/>
                  <a:gd name="connsiteY8" fmla="*/ 87266 h 118113"/>
                  <a:gd name="connsiteX9" fmla="*/ 131601 w 218816"/>
                  <a:gd name="connsiteY9" fmla="*/ 117989 h 118113"/>
                  <a:gd name="connsiteX10" fmla="*/ 212962 w 218816"/>
                  <a:gd name="connsiteY10" fmla="*/ 87379 h 118113"/>
                  <a:gd name="connsiteX11" fmla="*/ 218729 w 218816"/>
                  <a:gd name="connsiteY11" fmla="*/ 78296 h 118113"/>
                  <a:gd name="connsiteX12" fmla="*/ 218807 w 218816"/>
                  <a:gd name="connsiteY12" fmla="*/ 76919 h 118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8816" h="118113">
                    <a:moveTo>
                      <a:pt x="218807" y="76919"/>
                    </a:moveTo>
                    <a:cubicBezTo>
                      <a:pt x="218720" y="74849"/>
                      <a:pt x="217889" y="72477"/>
                      <a:pt x="215819" y="69489"/>
                    </a:cubicBezTo>
                    <a:cubicBezTo>
                      <a:pt x="145750" y="-27562"/>
                      <a:pt x="30064" y="9213"/>
                      <a:pt x="10833" y="4763"/>
                    </a:cubicBezTo>
                    <a:cubicBezTo>
                      <a:pt x="6477" y="3801"/>
                      <a:pt x="2918" y="2070"/>
                      <a:pt x="0" y="0"/>
                    </a:cubicBezTo>
                    <a:cubicBezTo>
                      <a:pt x="3039" y="2442"/>
                      <a:pt x="6901" y="4546"/>
                      <a:pt x="11724" y="5758"/>
                    </a:cubicBezTo>
                    <a:cubicBezTo>
                      <a:pt x="30887" y="10599"/>
                      <a:pt x="147196" y="-23908"/>
                      <a:pt x="215516" y="74598"/>
                    </a:cubicBezTo>
                    <a:cubicBezTo>
                      <a:pt x="216122" y="75516"/>
                      <a:pt x="216642" y="76425"/>
                      <a:pt x="217049" y="77256"/>
                    </a:cubicBezTo>
                    <a:cubicBezTo>
                      <a:pt x="217222" y="77819"/>
                      <a:pt x="217049" y="78330"/>
                      <a:pt x="217049" y="78330"/>
                    </a:cubicBezTo>
                    <a:cubicBezTo>
                      <a:pt x="216573" y="81785"/>
                      <a:pt x="213854" y="84296"/>
                      <a:pt x="211213" y="87266"/>
                    </a:cubicBezTo>
                    <a:cubicBezTo>
                      <a:pt x="211213" y="87266"/>
                      <a:pt x="185573" y="119651"/>
                      <a:pt x="131601" y="117989"/>
                    </a:cubicBezTo>
                    <a:cubicBezTo>
                      <a:pt x="186777" y="120387"/>
                      <a:pt x="212962" y="87379"/>
                      <a:pt x="212962" y="87379"/>
                    </a:cubicBezTo>
                    <a:cubicBezTo>
                      <a:pt x="215603" y="84331"/>
                      <a:pt x="218270" y="81785"/>
                      <a:pt x="218729" y="78296"/>
                    </a:cubicBezTo>
                    <a:cubicBezTo>
                      <a:pt x="218737" y="78296"/>
                      <a:pt x="218850" y="77430"/>
                      <a:pt x="218807" y="769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xmlns="" id="{45787CDC-B608-4779-9B65-FF70C873C9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3651" y="227730"/>
                <a:ext cx="4733" cy="15517"/>
              </a:xfrm>
              <a:custGeom>
                <a:avLst/>
                <a:gdLst>
                  <a:gd name="connsiteX0" fmla="*/ 1036 w 1538"/>
                  <a:gd name="connsiteY0" fmla="*/ 399 h 5042"/>
                  <a:gd name="connsiteX1" fmla="*/ 84 w 1538"/>
                  <a:gd name="connsiteY1" fmla="*/ 4044 h 5042"/>
                  <a:gd name="connsiteX2" fmla="*/ 1409 w 1538"/>
                  <a:gd name="connsiteY2" fmla="*/ 3395 h 5042"/>
                  <a:gd name="connsiteX3" fmla="*/ 1435 w 1538"/>
                  <a:gd name="connsiteY3" fmla="*/ 226 h 5042"/>
                  <a:gd name="connsiteX4" fmla="*/ 1036 w 1538"/>
                  <a:gd name="connsiteY4" fmla="*/ 399 h 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" h="5042">
                    <a:moveTo>
                      <a:pt x="1036" y="399"/>
                    </a:moveTo>
                    <a:cubicBezTo>
                      <a:pt x="1036" y="399"/>
                      <a:pt x="-349" y="2122"/>
                      <a:pt x="84" y="4044"/>
                    </a:cubicBezTo>
                    <a:cubicBezTo>
                      <a:pt x="551" y="5941"/>
                      <a:pt x="1971" y="4798"/>
                      <a:pt x="1409" y="3395"/>
                    </a:cubicBezTo>
                    <a:cubicBezTo>
                      <a:pt x="906" y="2131"/>
                      <a:pt x="1002" y="840"/>
                      <a:pt x="1435" y="226"/>
                    </a:cubicBezTo>
                    <a:cubicBezTo>
                      <a:pt x="1608" y="-51"/>
                      <a:pt x="1435" y="-155"/>
                      <a:pt x="1036" y="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xmlns="" id="{082AC077-40A2-4921-B4C4-29B1FFAF7B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0001" y="225979"/>
                <a:ext cx="7300" cy="7088"/>
              </a:xfrm>
              <a:custGeom>
                <a:avLst/>
                <a:gdLst>
                  <a:gd name="connsiteX0" fmla="*/ 1637 w 2372"/>
                  <a:gd name="connsiteY0" fmla="*/ 0 h 2303"/>
                  <a:gd name="connsiteX1" fmla="*/ 2321 w 2372"/>
                  <a:gd name="connsiteY1" fmla="*/ 494 h 2303"/>
                  <a:gd name="connsiteX2" fmla="*/ 2372 w 2372"/>
                  <a:gd name="connsiteY2" fmla="*/ 1463 h 2303"/>
                  <a:gd name="connsiteX3" fmla="*/ 1593 w 2372"/>
                  <a:gd name="connsiteY3" fmla="*/ 2304 h 2303"/>
                  <a:gd name="connsiteX4" fmla="*/ 502 w 2372"/>
                  <a:gd name="connsiteY4" fmla="*/ 2243 h 2303"/>
                  <a:gd name="connsiteX5" fmla="*/ 338 w 2372"/>
                  <a:gd name="connsiteY5" fmla="*/ 1498 h 2303"/>
                  <a:gd name="connsiteX6" fmla="*/ 0 w 2372"/>
                  <a:gd name="connsiteY6" fmla="*/ 788 h 2303"/>
                  <a:gd name="connsiteX7" fmla="*/ 866 w 2372"/>
                  <a:gd name="connsiteY7" fmla="*/ 0 h 2303"/>
                  <a:gd name="connsiteX8" fmla="*/ 1637 w 2372"/>
                  <a:gd name="connsiteY8" fmla="*/ 0 h 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2" h="2303">
                    <a:moveTo>
                      <a:pt x="1637" y="0"/>
                    </a:moveTo>
                    <a:cubicBezTo>
                      <a:pt x="1255" y="1100"/>
                      <a:pt x="1178" y="987"/>
                      <a:pt x="2321" y="494"/>
                    </a:cubicBezTo>
                    <a:cubicBezTo>
                      <a:pt x="1178" y="1100"/>
                      <a:pt x="1212" y="996"/>
                      <a:pt x="2372" y="1463"/>
                    </a:cubicBezTo>
                    <a:cubicBezTo>
                      <a:pt x="1126" y="1100"/>
                      <a:pt x="1212" y="987"/>
                      <a:pt x="1593" y="2304"/>
                    </a:cubicBezTo>
                    <a:cubicBezTo>
                      <a:pt x="1126" y="1074"/>
                      <a:pt x="1255" y="1065"/>
                      <a:pt x="502" y="2243"/>
                    </a:cubicBezTo>
                    <a:cubicBezTo>
                      <a:pt x="1134" y="1074"/>
                      <a:pt x="1212" y="1100"/>
                      <a:pt x="338" y="1498"/>
                    </a:cubicBezTo>
                    <a:cubicBezTo>
                      <a:pt x="1056" y="1074"/>
                      <a:pt x="1359" y="1152"/>
                      <a:pt x="0" y="788"/>
                    </a:cubicBezTo>
                    <a:cubicBezTo>
                      <a:pt x="1299" y="987"/>
                      <a:pt x="1134" y="1186"/>
                      <a:pt x="866" y="0"/>
                    </a:cubicBezTo>
                    <a:cubicBezTo>
                      <a:pt x="1290" y="1264"/>
                      <a:pt x="1212" y="953"/>
                      <a:pt x="163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xmlns="" id="{983A5458-0064-44D5-A257-CCB0FBD678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5817" y="424883"/>
                <a:ext cx="50051" cy="51036"/>
              </a:xfrm>
              <a:custGeom>
                <a:avLst/>
                <a:gdLst>
                  <a:gd name="connsiteX0" fmla="*/ 3596 w 16263"/>
                  <a:gd name="connsiteY0" fmla="*/ 16019 h 16583"/>
                  <a:gd name="connsiteX1" fmla="*/ 1405 w 16263"/>
                  <a:gd name="connsiteY1" fmla="*/ 5291 h 16583"/>
                  <a:gd name="connsiteX2" fmla="*/ 12679 w 16263"/>
                  <a:gd name="connsiteY2" fmla="*/ 580 h 16583"/>
                  <a:gd name="connsiteX3" fmla="*/ 14887 w 16263"/>
                  <a:gd name="connsiteY3" fmla="*/ 11335 h 16583"/>
                  <a:gd name="connsiteX4" fmla="*/ 3596 w 16263"/>
                  <a:gd name="connsiteY4" fmla="*/ 16019 h 1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63" h="16583">
                    <a:moveTo>
                      <a:pt x="3596" y="16019"/>
                    </a:moveTo>
                    <a:cubicBezTo>
                      <a:pt x="-162" y="14331"/>
                      <a:pt x="-1115" y="9516"/>
                      <a:pt x="1405" y="5291"/>
                    </a:cubicBezTo>
                    <a:cubicBezTo>
                      <a:pt x="3925" y="987"/>
                      <a:pt x="8939" y="-1099"/>
                      <a:pt x="12679" y="580"/>
                    </a:cubicBezTo>
                    <a:cubicBezTo>
                      <a:pt x="16394" y="2269"/>
                      <a:pt x="17381" y="7066"/>
                      <a:pt x="14887" y="11335"/>
                    </a:cubicBezTo>
                    <a:cubicBezTo>
                      <a:pt x="12341" y="15595"/>
                      <a:pt x="7310" y="17665"/>
                      <a:pt x="3596" y="160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xmlns="" id="{C0C5B813-784D-457E-893A-684745B7E9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90" y="424588"/>
                <a:ext cx="47429" cy="48386"/>
              </a:xfrm>
              <a:custGeom>
                <a:avLst/>
                <a:gdLst>
                  <a:gd name="connsiteX0" fmla="*/ 12045 w 15411"/>
                  <a:gd name="connsiteY0" fmla="*/ 524 h 15722"/>
                  <a:gd name="connsiteX1" fmla="*/ 14106 w 15411"/>
                  <a:gd name="connsiteY1" fmla="*/ 10759 h 15722"/>
                  <a:gd name="connsiteX2" fmla="*/ 3359 w 15411"/>
                  <a:gd name="connsiteY2" fmla="*/ 15166 h 15722"/>
                  <a:gd name="connsiteX3" fmla="*/ 1342 w 15411"/>
                  <a:gd name="connsiteY3" fmla="*/ 4966 h 15722"/>
                  <a:gd name="connsiteX4" fmla="*/ 12045 w 15411"/>
                  <a:gd name="connsiteY4" fmla="*/ 524 h 1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1" h="15722">
                    <a:moveTo>
                      <a:pt x="12045" y="524"/>
                    </a:moveTo>
                    <a:cubicBezTo>
                      <a:pt x="15517" y="2160"/>
                      <a:pt x="16478" y="6706"/>
                      <a:pt x="14106" y="10759"/>
                    </a:cubicBezTo>
                    <a:cubicBezTo>
                      <a:pt x="11716" y="14820"/>
                      <a:pt x="6918" y="16759"/>
                      <a:pt x="3359" y="15166"/>
                    </a:cubicBezTo>
                    <a:cubicBezTo>
                      <a:pt x="-139" y="13556"/>
                      <a:pt x="-1065" y="9001"/>
                      <a:pt x="1342" y="4966"/>
                    </a:cubicBezTo>
                    <a:cubicBezTo>
                      <a:pt x="3697" y="956"/>
                      <a:pt x="8486" y="-1018"/>
                      <a:pt x="12045" y="5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xmlns="" id="{FD8DDD7A-25CD-466C-8710-437AD766E5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81" y="441117"/>
                <a:ext cx="47459" cy="31856"/>
              </a:xfrm>
              <a:custGeom>
                <a:avLst/>
                <a:gdLst>
                  <a:gd name="connsiteX0" fmla="*/ 11999 w 15421"/>
                  <a:gd name="connsiteY0" fmla="*/ 1234 h 10351"/>
                  <a:gd name="connsiteX1" fmla="*/ 14943 w 15421"/>
                  <a:gd name="connsiteY1" fmla="*/ 8940 h 10351"/>
                  <a:gd name="connsiteX2" fmla="*/ 12051 w 15421"/>
                  <a:gd name="connsiteY2" fmla="*/ 524 h 10351"/>
                  <a:gd name="connsiteX3" fmla="*/ 1349 w 15421"/>
                  <a:gd name="connsiteY3" fmla="*/ 4966 h 10351"/>
                  <a:gd name="connsiteX4" fmla="*/ 41 w 15421"/>
                  <a:gd name="connsiteY4" fmla="*/ 10352 h 10351"/>
                  <a:gd name="connsiteX5" fmla="*/ 1392 w 15421"/>
                  <a:gd name="connsiteY5" fmla="*/ 5728 h 10351"/>
                  <a:gd name="connsiteX6" fmla="*/ 11999 w 15421"/>
                  <a:gd name="connsiteY6" fmla="*/ 1234 h 1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21" h="10351">
                    <a:moveTo>
                      <a:pt x="11999" y="1234"/>
                    </a:moveTo>
                    <a:cubicBezTo>
                      <a:pt x="14701" y="2437"/>
                      <a:pt x="15835" y="5676"/>
                      <a:pt x="14943" y="8940"/>
                    </a:cubicBezTo>
                    <a:cubicBezTo>
                      <a:pt x="16156" y="5399"/>
                      <a:pt x="15013" y="1892"/>
                      <a:pt x="12051" y="524"/>
                    </a:cubicBezTo>
                    <a:cubicBezTo>
                      <a:pt x="8493" y="-1018"/>
                      <a:pt x="3704" y="956"/>
                      <a:pt x="1349" y="4966"/>
                    </a:cubicBezTo>
                    <a:cubicBezTo>
                      <a:pt x="275" y="6775"/>
                      <a:pt x="-141" y="8646"/>
                      <a:pt x="41" y="10352"/>
                    </a:cubicBezTo>
                    <a:cubicBezTo>
                      <a:pt x="41" y="8819"/>
                      <a:pt x="491" y="7234"/>
                      <a:pt x="1392" y="5728"/>
                    </a:cubicBezTo>
                    <a:cubicBezTo>
                      <a:pt x="3773" y="1667"/>
                      <a:pt x="8501" y="-360"/>
                      <a:pt x="11999" y="1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xmlns="" id="{133FA490-55FF-4664-8678-C41991695D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0916" y="452868"/>
                <a:ext cx="5761" cy="5835"/>
              </a:xfrm>
              <a:custGeom>
                <a:avLst/>
                <a:gdLst>
                  <a:gd name="connsiteX0" fmla="*/ 1842 w 1872"/>
                  <a:gd name="connsiteY0" fmla="*/ 978 h 1896"/>
                  <a:gd name="connsiteX1" fmla="*/ 673 w 1872"/>
                  <a:gd name="connsiteY1" fmla="*/ 1896 h 1896"/>
                  <a:gd name="connsiteX2" fmla="*/ 32 w 1872"/>
                  <a:gd name="connsiteY2" fmla="*/ 926 h 1896"/>
                  <a:gd name="connsiteX3" fmla="*/ 1166 w 1872"/>
                  <a:gd name="connsiteY3" fmla="*/ 0 h 1896"/>
                  <a:gd name="connsiteX4" fmla="*/ 1842 w 1872"/>
                  <a:gd name="connsiteY4" fmla="*/ 978 h 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" h="1896">
                    <a:moveTo>
                      <a:pt x="1842" y="978"/>
                    </a:moveTo>
                    <a:cubicBezTo>
                      <a:pt x="1729" y="1507"/>
                      <a:pt x="1201" y="1896"/>
                      <a:pt x="673" y="1896"/>
                    </a:cubicBezTo>
                    <a:cubicBezTo>
                      <a:pt x="179" y="1888"/>
                      <a:pt x="-98" y="1455"/>
                      <a:pt x="32" y="926"/>
                    </a:cubicBezTo>
                    <a:cubicBezTo>
                      <a:pt x="153" y="355"/>
                      <a:pt x="673" y="0"/>
                      <a:pt x="1166" y="0"/>
                    </a:cubicBezTo>
                    <a:cubicBezTo>
                      <a:pt x="1686" y="0"/>
                      <a:pt x="1971" y="450"/>
                      <a:pt x="1842" y="97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xmlns="" id="{9B8F7E46-6DCB-4605-A18B-6E4B9041A8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2212" y="429980"/>
                <a:ext cx="14899" cy="20423"/>
              </a:xfrm>
              <a:custGeom>
                <a:avLst/>
                <a:gdLst>
                  <a:gd name="connsiteX0" fmla="*/ 764 w 4841"/>
                  <a:gd name="connsiteY0" fmla="*/ 6430 h 6636"/>
                  <a:gd name="connsiteX1" fmla="*/ 4591 w 4841"/>
                  <a:gd name="connsiteY1" fmla="*/ 2066 h 6636"/>
                  <a:gd name="connsiteX2" fmla="*/ 2721 w 4841"/>
                  <a:gd name="connsiteY2" fmla="*/ 1945 h 6636"/>
                  <a:gd name="connsiteX3" fmla="*/ 227 w 4841"/>
                  <a:gd name="connsiteY3" fmla="*/ 6318 h 6636"/>
                  <a:gd name="connsiteX4" fmla="*/ 764 w 4841"/>
                  <a:gd name="connsiteY4" fmla="*/ 6430 h 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1" h="6636">
                    <a:moveTo>
                      <a:pt x="764" y="6430"/>
                    </a:moveTo>
                    <a:cubicBezTo>
                      <a:pt x="764" y="6430"/>
                      <a:pt x="3543" y="5053"/>
                      <a:pt x="4591" y="2066"/>
                    </a:cubicBezTo>
                    <a:cubicBezTo>
                      <a:pt x="5604" y="-887"/>
                      <a:pt x="3249" y="-445"/>
                      <a:pt x="2721" y="1945"/>
                    </a:cubicBezTo>
                    <a:cubicBezTo>
                      <a:pt x="2218" y="4092"/>
                      <a:pt x="1205" y="5781"/>
                      <a:pt x="227" y="6318"/>
                    </a:cubicBezTo>
                    <a:cubicBezTo>
                      <a:pt x="-172" y="6543"/>
                      <a:pt x="-76" y="6846"/>
                      <a:pt x="764" y="64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xmlns="" id="{98C2C673-CBC8-4F20-A831-F95C016653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3809" y="440370"/>
                <a:ext cx="9753" cy="9405"/>
              </a:xfrm>
              <a:custGeom>
                <a:avLst/>
                <a:gdLst>
                  <a:gd name="connsiteX0" fmla="*/ 2182 w 3169"/>
                  <a:gd name="connsiteY0" fmla="*/ 0 h 3056"/>
                  <a:gd name="connsiteX1" fmla="*/ 3083 w 3169"/>
                  <a:gd name="connsiteY1" fmla="*/ 675 h 3056"/>
                  <a:gd name="connsiteX2" fmla="*/ 3169 w 3169"/>
                  <a:gd name="connsiteY2" fmla="*/ 1922 h 3056"/>
                  <a:gd name="connsiteX3" fmla="*/ 2104 w 3169"/>
                  <a:gd name="connsiteY3" fmla="*/ 3057 h 3056"/>
                  <a:gd name="connsiteX4" fmla="*/ 641 w 3169"/>
                  <a:gd name="connsiteY4" fmla="*/ 2970 h 3056"/>
                  <a:gd name="connsiteX5" fmla="*/ 433 w 3169"/>
                  <a:gd name="connsiteY5" fmla="*/ 2035 h 3056"/>
                  <a:gd name="connsiteX6" fmla="*/ 0 w 3169"/>
                  <a:gd name="connsiteY6" fmla="*/ 1117 h 3056"/>
                  <a:gd name="connsiteX7" fmla="*/ 1178 w 3169"/>
                  <a:gd name="connsiteY7" fmla="*/ 78 h 3056"/>
                  <a:gd name="connsiteX8" fmla="*/ 2182 w 3169"/>
                  <a:gd name="connsiteY8" fmla="*/ 0 h 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9" h="3056">
                    <a:moveTo>
                      <a:pt x="2182" y="0"/>
                    </a:moveTo>
                    <a:cubicBezTo>
                      <a:pt x="1628" y="1489"/>
                      <a:pt x="1533" y="1385"/>
                      <a:pt x="3083" y="675"/>
                    </a:cubicBezTo>
                    <a:cubicBezTo>
                      <a:pt x="1576" y="1489"/>
                      <a:pt x="1576" y="1385"/>
                      <a:pt x="3169" y="1922"/>
                    </a:cubicBezTo>
                    <a:cubicBezTo>
                      <a:pt x="1507" y="1463"/>
                      <a:pt x="1584" y="1359"/>
                      <a:pt x="2104" y="3057"/>
                    </a:cubicBezTo>
                    <a:cubicBezTo>
                      <a:pt x="1472" y="1463"/>
                      <a:pt x="1654" y="1429"/>
                      <a:pt x="641" y="2970"/>
                    </a:cubicBezTo>
                    <a:cubicBezTo>
                      <a:pt x="1507" y="1429"/>
                      <a:pt x="1576" y="1489"/>
                      <a:pt x="433" y="2035"/>
                    </a:cubicBezTo>
                    <a:cubicBezTo>
                      <a:pt x="1394" y="1472"/>
                      <a:pt x="1836" y="1550"/>
                      <a:pt x="0" y="1117"/>
                    </a:cubicBezTo>
                    <a:cubicBezTo>
                      <a:pt x="1758" y="1394"/>
                      <a:pt x="1507" y="1628"/>
                      <a:pt x="1178" y="78"/>
                    </a:cubicBezTo>
                    <a:cubicBezTo>
                      <a:pt x="1680" y="1654"/>
                      <a:pt x="1576" y="1282"/>
                      <a:pt x="218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xmlns="" id="{D8C37BF1-EDE6-4869-82F9-4B47CD1305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6955" y="220061"/>
                <a:ext cx="173003" cy="310300"/>
              </a:xfrm>
              <a:custGeom>
                <a:avLst/>
                <a:gdLst>
                  <a:gd name="connsiteX0" fmla="*/ 56215 w 56214"/>
                  <a:gd name="connsiteY0" fmla="*/ 0 h 100826"/>
                  <a:gd name="connsiteX1" fmla="*/ 0 w 56214"/>
                  <a:gd name="connsiteY1" fmla="*/ 100827 h 100826"/>
                  <a:gd name="connsiteX2" fmla="*/ 56215 w 56214"/>
                  <a:gd name="connsiteY2" fmla="*/ 0 h 100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214" h="100826">
                    <a:moveTo>
                      <a:pt x="56215" y="0"/>
                    </a:moveTo>
                    <a:cubicBezTo>
                      <a:pt x="56215" y="0"/>
                      <a:pt x="13101" y="34784"/>
                      <a:pt x="0" y="100827"/>
                    </a:cubicBezTo>
                    <a:cubicBezTo>
                      <a:pt x="0" y="100827"/>
                      <a:pt x="10746" y="50595"/>
                      <a:pt x="5621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xmlns="" id="{98E9AF00-8BE6-46E1-B9A7-F22126187B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65" y="-8188"/>
                <a:ext cx="621589" cy="684128"/>
              </a:xfrm>
              <a:custGeom>
                <a:avLst/>
                <a:gdLst>
                  <a:gd name="connsiteX0" fmla="*/ 190742 w 201973"/>
                  <a:gd name="connsiteY0" fmla="*/ 10234 h 222294"/>
                  <a:gd name="connsiteX1" fmla="*/ 158288 w 201973"/>
                  <a:gd name="connsiteY1" fmla="*/ 164738 h 222294"/>
                  <a:gd name="connsiteX2" fmla="*/ 0 w 201973"/>
                  <a:gd name="connsiteY2" fmla="*/ 217697 h 222294"/>
                  <a:gd name="connsiteX3" fmla="*/ 32168 w 201973"/>
                  <a:gd name="connsiteY3" fmla="*/ 200526 h 222294"/>
                  <a:gd name="connsiteX4" fmla="*/ 173537 w 201973"/>
                  <a:gd name="connsiteY4" fmla="*/ 1063 h 222294"/>
                  <a:gd name="connsiteX5" fmla="*/ 190742 w 201973"/>
                  <a:gd name="connsiteY5" fmla="*/ 10234 h 2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73" h="222294">
                    <a:moveTo>
                      <a:pt x="190742" y="10234"/>
                    </a:moveTo>
                    <a:cubicBezTo>
                      <a:pt x="190742" y="10234"/>
                      <a:pt x="231293" y="76328"/>
                      <a:pt x="158288" y="164738"/>
                    </a:cubicBezTo>
                    <a:cubicBezTo>
                      <a:pt x="91656" y="245414"/>
                      <a:pt x="0" y="217697"/>
                      <a:pt x="0" y="217697"/>
                    </a:cubicBezTo>
                    <a:cubicBezTo>
                      <a:pt x="0" y="217697"/>
                      <a:pt x="20574" y="219818"/>
                      <a:pt x="32168" y="200526"/>
                    </a:cubicBezTo>
                    <a:cubicBezTo>
                      <a:pt x="43789" y="181224"/>
                      <a:pt x="48551" y="43848"/>
                      <a:pt x="173537" y="1063"/>
                    </a:cubicBezTo>
                    <a:cubicBezTo>
                      <a:pt x="184898" y="-2530"/>
                      <a:pt x="187192" y="3601"/>
                      <a:pt x="190742" y="10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xmlns="" id="{CD40551F-6ABE-44CC-AECA-806972055C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47" y="342195"/>
                <a:ext cx="58406" cy="330954"/>
              </a:xfrm>
              <a:custGeom>
                <a:avLst/>
                <a:gdLst>
                  <a:gd name="connsiteX0" fmla="*/ 243 w 18978"/>
                  <a:gd name="connsiteY0" fmla="*/ 1438 h 107537"/>
                  <a:gd name="connsiteX1" fmla="*/ 243 w 18978"/>
                  <a:gd name="connsiteY1" fmla="*/ 1498 h 107537"/>
                  <a:gd name="connsiteX2" fmla="*/ 243 w 18978"/>
                  <a:gd name="connsiteY2" fmla="*/ 1438 h 107537"/>
                  <a:gd name="connsiteX3" fmla="*/ 0 w 18978"/>
                  <a:gd name="connsiteY3" fmla="*/ 1914 h 107537"/>
                  <a:gd name="connsiteX4" fmla="*/ 7023 w 18978"/>
                  <a:gd name="connsiteY4" fmla="*/ 11196 h 107537"/>
                  <a:gd name="connsiteX5" fmla="*/ 9274 w 18978"/>
                  <a:gd name="connsiteY5" fmla="*/ 107537 h 107537"/>
                  <a:gd name="connsiteX6" fmla="*/ 7741 w 18978"/>
                  <a:gd name="connsiteY6" fmla="*/ 9326 h 107537"/>
                  <a:gd name="connsiteX7" fmla="*/ 658 w 18978"/>
                  <a:gd name="connsiteY7" fmla="*/ 0 h 107537"/>
                  <a:gd name="connsiteX8" fmla="*/ 243 w 18978"/>
                  <a:gd name="connsiteY8" fmla="*/ 1438 h 10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78" h="107537">
                    <a:moveTo>
                      <a:pt x="243" y="1438"/>
                    </a:moveTo>
                    <a:cubicBezTo>
                      <a:pt x="260" y="1438"/>
                      <a:pt x="243" y="1438"/>
                      <a:pt x="243" y="1498"/>
                    </a:cubicBezTo>
                    <a:lnTo>
                      <a:pt x="243" y="1438"/>
                    </a:lnTo>
                    <a:cubicBezTo>
                      <a:pt x="243" y="1498"/>
                      <a:pt x="165" y="1680"/>
                      <a:pt x="0" y="1914"/>
                    </a:cubicBezTo>
                    <a:cubicBezTo>
                      <a:pt x="3334" y="3611"/>
                      <a:pt x="4979" y="7308"/>
                      <a:pt x="7023" y="11196"/>
                    </a:cubicBezTo>
                    <a:cubicBezTo>
                      <a:pt x="7023" y="11196"/>
                      <a:pt x="30757" y="49825"/>
                      <a:pt x="9274" y="107537"/>
                    </a:cubicBezTo>
                    <a:cubicBezTo>
                      <a:pt x="31970" y="48785"/>
                      <a:pt x="7741" y="9326"/>
                      <a:pt x="7741" y="9326"/>
                    </a:cubicBezTo>
                    <a:cubicBezTo>
                      <a:pt x="5680" y="5429"/>
                      <a:pt x="4027" y="1680"/>
                      <a:pt x="658" y="0"/>
                    </a:cubicBezTo>
                    <a:cubicBezTo>
                      <a:pt x="572" y="502"/>
                      <a:pt x="485" y="979"/>
                      <a:pt x="243" y="14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xmlns="" id="{F1E5FCB4-70C7-4D66-9CA9-682120207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72982" y="-8191"/>
                <a:ext cx="577164" cy="334635"/>
              </a:xfrm>
              <a:custGeom>
                <a:avLst/>
                <a:gdLst>
                  <a:gd name="connsiteX0" fmla="*/ 157180 w 187538"/>
                  <a:gd name="connsiteY0" fmla="*/ 46629 h 108733"/>
                  <a:gd name="connsiteX1" fmla="*/ 0 w 187538"/>
                  <a:gd name="connsiteY1" fmla="*/ 104818 h 108733"/>
                  <a:gd name="connsiteX2" fmla="*/ 155621 w 187538"/>
                  <a:gd name="connsiteY2" fmla="*/ 51175 h 108733"/>
                  <a:gd name="connsiteX3" fmla="*/ 187539 w 187538"/>
                  <a:gd name="connsiteY3" fmla="*/ 0 h 108733"/>
                  <a:gd name="connsiteX4" fmla="*/ 157180 w 187538"/>
                  <a:gd name="connsiteY4" fmla="*/ 46629 h 1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538" h="108733">
                    <a:moveTo>
                      <a:pt x="157180" y="46629"/>
                    </a:moveTo>
                    <a:cubicBezTo>
                      <a:pt x="100420" y="115365"/>
                      <a:pt x="26445" y="109633"/>
                      <a:pt x="0" y="104818"/>
                    </a:cubicBezTo>
                    <a:cubicBezTo>
                      <a:pt x="15457" y="108602"/>
                      <a:pt x="95674" y="123790"/>
                      <a:pt x="155621" y="51175"/>
                    </a:cubicBezTo>
                    <a:cubicBezTo>
                      <a:pt x="170601" y="33060"/>
                      <a:pt x="180793" y="15898"/>
                      <a:pt x="187539" y="0"/>
                    </a:cubicBezTo>
                    <a:cubicBezTo>
                      <a:pt x="180473" y="14677"/>
                      <a:pt x="170679" y="30307"/>
                      <a:pt x="157180" y="466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xmlns="" id="{E2A0EF3D-38D5-4C28-993A-B7C75DC12E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4129"/>
                <a:ext cx="556562" cy="671648"/>
              </a:xfrm>
              <a:custGeom>
                <a:avLst/>
                <a:gdLst>
                  <a:gd name="connsiteX0" fmla="*/ 30783 w 180844"/>
                  <a:gd name="connsiteY0" fmla="*/ 200463 h 218239"/>
                  <a:gd name="connsiteX1" fmla="*/ 0 w 180844"/>
                  <a:gd name="connsiteY1" fmla="*/ 217695 h 218239"/>
                  <a:gd name="connsiteX2" fmla="*/ 51980 w 180844"/>
                  <a:gd name="connsiteY2" fmla="*/ 201113 h 218239"/>
                  <a:gd name="connsiteX3" fmla="*/ 133566 w 180844"/>
                  <a:gd name="connsiteY3" fmla="*/ 121674 h 218239"/>
                  <a:gd name="connsiteX4" fmla="*/ 180845 w 180844"/>
                  <a:gd name="connsiteY4" fmla="*/ 369 h 218239"/>
                  <a:gd name="connsiteX5" fmla="*/ 172151 w 180844"/>
                  <a:gd name="connsiteY5" fmla="*/ 993 h 218239"/>
                  <a:gd name="connsiteX6" fmla="*/ 30783 w 180844"/>
                  <a:gd name="connsiteY6" fmla="*/ 200463 h 21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44" h="218239">
                    <a:moveTo>
                      <a:pt x="30783" y="200463"/>
                    </a:moveTo>
                    <a:cubicBezTo>
                      <a:pt x="20955" y="216838"/>
                      <a:pt x="4788" y="217738"/>
                      <a:pt x="0" y="217695"/>
                    </a:cubicBezTo>
                    <a:cubicBezTo>
                      <a:pt x="16946" y="221825"/>
                      <a:pt x="51980" y="201113"/>
                      <a:pt x="51980" y="201113"/>
                    </a:cubicBezTo>
                    <a:cubicBezTo>
                      <a:pt x="51980" y="201113"/>
                      <a:pt x="92929" y="183059"/>
                      <a:pt x="133566" y="121674"/>
                    </a:cubicBezTo>
                    <a:cubicBezTo>
                      <a:pt x="171173" y="64853"/>
                      <a:pt x="179806" y="8509"/>
                      <a:pt x="180845" y="369"/>
                    </a:cubicBezTo>
                    <a:cubicBezTo>
                      <a:pt x="178663" y="-220"/>
                      <a:pt x="175970" y="-168"/>
                      <a:pt x="172151" y="993"/>
                    </a:cubicBezTo>
                    <a:cubicBezTo>
                      <a:pt x="47166" y="43794"/>
                      <a:pt x="42404" y="181162"/>
                      <a:pt x="30783" y="2004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xmlns="" id="{A659C85C-4661-415C-985F-658EA46B5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27817"/>
                <a:ext cx="489034" cy="647932"/>
              </a:xfrm>
              <a:custGeom>
                <a:avLst/>
                <a:gdLst>
                  <a:gd name="connsiteX0" fmla="*/ 155318 w 158902"/>
                  <a:gd name="connsiteY0" fmla="*/ 3062 h 210533"/>
                  <a:gd name="connsiteX1" fmla="*/ 158669 w 158902"/>
                  <a:gd name="connsiteY1" fmla="*/ 2343 h 210533"/>
                  <a:gd name="connsiteX2" fmla="*/ 158903 w 158902"/>
                  <a:gd name="connsiteY2" fmla="*/ 369 h 210533"/>
                  <a:gd name="connsiteX3" fmla="*/ 150209 w 158902"/>
                  <a:gd name="connsiteY3" fmla="*/ 993 h 210533"/>
                  <a:gd name="connsiteX4" fmla="*/ 8841 w 158902"/>
                  <a:gd name="connsiteY4" fmla="*/ 200455 h 210533"/>
                  <a:gd name="connsiteX5" fmla="*/ 0 w 158902"/>
                  <a:gd name="connsiteY5" fmla="*/ 210534 h 210533"/>
                  <a:gd name="connsiteX6" fmla="*/ 10200 w 158902"/>
                  <a:gd name="connsiteY6" fmla="*/ 199797 h 210533"/>
                  <a:gd name="connsiteX7" fmla="*/ 155318 w 158902"/>
                  <a:gd name="connsiteY7" fmla="*/ 3062 h 210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902" h="210533">
                    <a:moveTo>
                      <a:pt x="155318" y="3062"/>
                    </a:moveTo>
                    <a:cubicBezTo>
                      <a:pt x="156530" y="2716"/>
                      <a:pt x="157621" y="2482"/>
                      <a:pt x="158669" y="2343"/>
                    </a:cubicBezTo>
                    <a:cubicBezTo>
                      <a:pt x="158756" y="1512"/>
                      <a:pt x="158868" y="854"/>
                      <a:pt x="158903" y="369"/>
                    </a:cubicBezTo>
                    <a:cubicBezTo>
                      <a:pt x="156721" y="-220"/>
                      <a:pt x="154028" y="-168"/>
                      <a:pt x="150209" y="993"/>
                    </a:cubicBezTo>
                    <a:cubicBezTo>
                      <a:pt x="25215" y="43777"/>
                      <a:pt x="20461" y="181154"/>
                      <a:pt x="8841" y="200455"/>
                    </a:cubicBezTo>
                    <a:cubicBezTo>
                      <a:pt x="6217" y="204758"/>
                      <a:pt x="3160" y="208040"/>
                      <a:pt x="0" y="210534"/>
                    </a:cubicBezTo>
                    <a:cubicBezTo>
                      <a:pt x="3637" y="208005"/>
                      <a:pt x="7178" y="204620"/>
                      <a:pt x="10200" y="199797"/>
                    </a:cubicBezTo>
                    <a:cubicBezTo>
                      <a:pt x="22150" y="180764"/>
                      <a:pt x="29536" y="43483"/>
                      <a:pt x="155318" y="30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xmlns="" id="{293D20BD-FC12-4EC5-B309-524F4DB73A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86333" y="24936"/>
                <a:ext cx="470221" cy="722056"/>
              </a:xfrm>
              <a:custGeom>
                <a:avLst/>
                <a:gdLst>
                  <a:gd name="connsiteX0" fmla="*/ 147092 w 152789"/>
                  <a:gd name="connsiteY0" fmla="*/ 0 h 234618"/>
                  <a:gd name="connsiteX1" fmla="*/ 147464 w 152789"/>
                  <a:gd name="connsiteY1" fmla="*/ 25250 h 234618"/>
                  <a:gd name="connsiteX2" fmla="*/ 131523 w 152789"/>
                  <a:gd name="connsiteY2" fmla="*/ 83985 h 234618"/>
                  <a:gd name="connsiteX3" fmla="*/ 76105 w 152789"/>
                  <a:gd name="connsiteY3" fmla="*/ 124492 h 234618"/>
                  <a:gd name="connsiteX4" fmla="*/ 130215 w 152789"/>
                  <a:gd name="connsiteY4" fmla="*/ 87344 h 234618"/>
                  <a:gd name="connsiteX5" fmla="*/ 106048 w 152789"/>
                  <a:gd name="connsiteY5" fmla="*/ 135948 h 234618"/>
                  <a:gd name="connsiteX6" fmla="*/ 48500 w 152789"/>
                  <a:gd name="connsiteY6" fmla="*/ 182196 h 234618"/>
                  <a:gd name="connsiteX7" fmla="*/ 103623 w 152789"/>
                  <a:gd name="connsiteY7" fmla="*/ 139905 h 234618"/>
                  <a:gd name="connsiteX8" fmla="*/ 73048 w 152789"/>
                  <a:gd name="connsiteY8" fmla="*/ 180135 h 234618"/>
                  <a:gd name="connsiteX9" fmla="*/ 23059 w 152789"/>
                  <a:gd name="connsiteY9" fmla="*/ 207801 h 234618"/>
                  <a:gd name="connsiteX10" fmla="*/ 70407 w 152789"/>
                  <a:gd name="connsiteY10" fmla="*/ 183027 h 234618"/>
                  <a:gd name="connsiteX11" fmla="*/ 0 w 152789"/>
                  <a:gd name="connsiteY11" fmla="*/ 234618 h 234618"/>
                  <a:gd name="connsiteX12" fmla="*/ 72710 w 152789"/>
                  <a:gd name="connsiteY12" fmla="*/ 183582 h 234618"/>
                  <a:gd name="connsiteX13" fmla="*/ 47798 w 152789"/>
                  <a:gd name="connsiteY13" fmla="*/ 229336 h 234618"/>
                  <a:gd name="connsiteX14" fmla="*/ 75923 w 152789"/>
                  <a:gd name="connsiteY14" fmla="*/ 180178 h 234618"/>
                  <a:gd name="connsiteX15" fmla="*/ 106749 w 152789"/>
                  <a:gd name="connsiteY15" fmla="*/ 139368 h 234618"/>
                  <a:gd name="connsiteX16" fmla="*/ 94540 w 152789"/>
                  <a:gd name="connsiteY16" fmla="*/ 201636 h 234618"/>
                  <a:gd name="connsiteX17" fmla="*/ 109434 w 152789"/>
                  <a:gd name="connsiteY17" fmla="*/ 135082 h 234618"/>
                  <a:gd name="connsiteX18" fmla="*/ 132761 w 152789"/>
                  <a:gd name="connsiteY18" fmla="*/ 88608 h 234618"/>
                  <a:gd name="connsiteX19" fmla="*/ 133099 w 152789"/>
                  <a:gd name="connsiteY19" fmla="*/ 150088 h 234618"/>
                  <a:gd name="connsiteX20" fmla="*/ 134632 w 152789"/>
                  <a:gd name="connsiteY20" fmla="*/ 84115 h 234618"/>
                  <a:gd name="connsiteX21" fmla="*/ 150945 w 152789"/>
                  <a:gd name="connsiteY21" fmla="*/ 25666 h 234618"/>
                  <a:gd name="connsiteX22" fmla="*/ 152790 w 152789"/>
                  <a:gd name="connsiteY22" fmla="*/ 8105 h 234618"/>
                  <a:gd name="connsiteX23" fmla="*/ 147092 w 152789"/>
                  <a:gd name="connsiteY23" fmla="*/ 0 h 23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2789" h="234618">
                    <a:moveTo>
                      <a:pt x="147092" y="0"/>
                    </a:moveTo>
                    <a:cubicBezTo>
                      <a:pt x="148625" y="13430"/>
                      <a:pt x="147464" y="25250"/>
                      <a:pt x="147464" y="25250"/>
                    </a:cubicBezTo>
                    <a:cubicBezTo>
                      <a:pt x="144434" y="48534"/>
                      <a:pt x="137273" y="69126"/>
                      <a:pt x="131523" y="83985"/>
                    </a:cubicBezTo>
                    <a:cubicBezTo>
                      <a:pt x="127670" y="86271"/>
                      <a:pt x="99493" y="98887"/>
                      <a:pt x="76105" y="124492"/>
                    </a:cubicBezTo>
                    <a:cubicBezTo>
                      <a:pt x="78443" y="122128"/>
                      <a:pt x="101026" y="103944"/>
                      <a:pt x="130215" y="87344"/>
                    </a:cubicBezTo>
                    <a:cubicBezTo>
                      <a:pt x="122933" y="105589"/>
                      <a:pt x="114698" y="121738"/>
                      <a:pt x="106048" y="135948"/>
                    </a:cubicBezTo>
                    <a:cubicBezTo>
                      <a:pt x="99441" y="140009"/>
                      <a:pt x="70398" y="158150"/>
                      <a:pt x="48500" y="182196"/>
                    </a:cubicBezTo>
                    <a:cubicBezTo>
                      <a:pt x="50768" y="179927"/>
                      <a:pt x="75325" y="156470"/>
                      <a:pt x="103623" y="139905"/>
                    </a:cubicBezTo>
                    <a:cubicBezTo>
                      <a:pt x="93735" y="155656"/>
                      <a:pt x="83300" y="168913"/>
                      <a:pt x="73048" y="180135"/>
                    </a:cubicBezTo>
                    <a:cubicBezTo>
                      <a:pt x="70970" y="180906"/>
                      <a:pt x="44603" y="190881"/>
                      <a:pt x="23059" y="207801"/>
                    </a:cubicBezTo>
                    <a:cubicBezTo>
                      <a:pt x="25605" y="205957"/>
                      <a:pt x="47365" y="191349"/>
                      <a:pt x="70407" y="183027"/>
                    </a:cubicBezTo>
                    <a:cubicBezTo>
                      <a:pt x="33684" y="221907"/>
                      <a:pt x="104" y="234384"/>
                      <a:pt x="0" y="234618"/>
                    </a:cubicBezTo>
                    <a:cubicBezTo>
                      <a:pt x="29502" y="222495"/>
                      <a:pt x="53158" y="204095"/>
                      <a:pt x="72710" y="183582"/>
                    </a:cubicBezTo>
                    <a:cubicBezTo>
                      <a:pt x="63922" y="206112"/>
                      <a:pt x="49617" y="226894"/>
                      <a:pt x="47798" y="229336"/>
                    </a:cubicBezTo>
                    <a:cubicBezTo>
                      <a:pt x="63852" y="209308"/>
                      <a:pt x="74009" y="184984"/>
                      <a:pt x="75923" y="180178"/>
                    </a:cubicBezTo>
                    <a:cubicBezTo>
                      <a:pt x="87898" y="167094"/>
                      <a:pt x="98125" y="153206"/>
                      <a:pt x="106749" y="139368"/>
                    </a:cubicBezTo>
                    <a:cubicBezTo>
                      <a:pt x="105442" y="168662"/>
                      <a:pt x="95579" y="198839"/>
                      <a:pt x="94540" y="201636"/>
                    </a:cubicBezTo>
                    <a:cubicBezTo>
                      <a:pt x="106498" y="172862"/>
                      <a:pt x="108966" y="142044"/>
                      <a:pt x="109434" y="135082"/>
                    </a:cubicBezTo>
                    <a:cubicBezTo>
                      <a:pt x="119201" y="118864"/>
                      <a:pt x="126873" y="102818"/>
                      <a:pt x="132761" y="88608"/>
                    </a:cubicBezTo>
                    <a:cubicBezTo>
                      <a:pt x="137740" y="116422"/>
                      <a:pt x="133618" y="147153"/>
                      <a:pt x="133099" y="150088"/>
                    </a:cubicBezTo>
                    <a:cubicBezTo>
                      <a:pt x="140052" y="118604"/>
                      <a:pt x="135142" y="87188"/>
                      <a:pt x="134632" y="84115"/>
                    </a:cubicBezTo>
                    <a:cubicBezTo>
                      <a:pt x="147698" y="53487"/>
                      <a:pt x="150391" y="31424"/>
                      <a:pt x="150945" y="25666"/>
                    </a:cubicBezTo>
                    <a:cubicBezTo>
                      <a:pt x="151941" y="19717"/>
                      <a:pt x="152513" y="13768"/>
                      <a:pt x="152790" y="8105"/>
                    </a:cubicBezTo>
                    <a:cubicBezTo>
                      <a:pt x="152772" y="8114"/>
                      <a:pt x="149629" y="3507"/>
                      <a:pt x="14709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xmlns="" id="{8CCC7C2F-600E-4478-A81C-9A9B26FA55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5482" y="1997195"/>
                <a:ext cx="11030" cy="17915"/>
              </a:xfrm>
              <a:custGeom>
                <a:avLst/>
                <a:gdLst>
                  <a:gd name="connsiteX0" fmla="*/ 2849 w 3584"/>
                  <a:gd name="connsiteY0" fmla="*/ 241 h 5821"/>
                  <a:gd name="connsiteX1" fmla="*/ 35 w 3584"/>
                  <a:gd name="connsiteY1" fmla="*/ 4207 h 5821"/>
                  <a:gd name="connsiteX2" fmla="*/ 1940 w 3584"/>
                  <a:gd name="connsiteY2" fmla="*/ 4068 h 5821"/>
                  <a:gd name="connsiteX3" fmla="*/ 3420 w 3584"/>
                  <a:gd name="connsiteY3" fmla="*/ 241 h 5821"/>
                  <a:gd name="connsiteX4" fmla="*/ 2849 w 3584"/>
                  <a:gd name="connsiteY4" fmla="*/ 241 h 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4" h="5821">
                    <a:moveTo>
                      <a:pt x="2849" y="241"/>
                    </a:moveTo>
                    <a:cubicBezTo>
                      <a:pt x="2849" y="241"/>
                      <a:pt x="398" y="1722"/>
                      <a:pt x="35" y="4207"/>
                    </a:cubicBezTo>
                    <a:cubicBezTo>
                      <a:pt x="-303" y="6718"/>
                      <a:pt x="1940" y="6008"/>
                      <a:pt x="1940" y="4068"/>
                    </a:cubicBezTo>
                    <a:cubicBezTo>
                      <a:pt x="1940" y="2302"/>
                      <a:pt x="2589" y="821"/>
                      <a:pt x="3420" y="241"/>
                    </a:cubicBezTo>
                    <a:cubicBezTo>
                      <a:pt x="3750" y="7"/>
                      <a:pt x="3594" y="-157"/>
                      <a:pt x="2849" y="2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xmlns="" id="{552ED339-2434-4319-9860-8FA4758C30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6386" y="1993662"/>
                <a:ext cx="9273" cy="9353"/>
              </a:xfrm>
              <a:custGeom>
                <a:avLst/>
                <a:gdLst>
                  <a:gd name="connsiteX0" fmla="*/ 2416 w 3013"/>
                  <a:gd name="connsiteY0" fmla="*/ 329 h 3039"/>
                  <a:gd name="connsiteX1" fmla="*/ 3013 w 3013"/>
                  <a:gd name="connsiteY1" fmla="*/ 1195 h 3039"/>
                  <a:gd name="connsiteX2" fmla="*/ 2598 w 3013"/>
                  <a:gd name="connsiteY2" fmla="*/ 2381 h 3039"/>
                  <a:gd name="connsiteX3" fmla="*/ 1255 w 3013"/>
                  <a:gd name="connsiteY3" fmla="*/ 3039 h 3039"/>
                  <a:gd name="connsiteX4" fmla="*/ 0 w 3013"/>
                  <a:gd name="connsiteY4" fmla="*/ 2468 h 3039"/>
                  <a:gd name="connsiteX5" fmla="*/ 121 w 3013"/>
                  <a:gd name="connsiteY5" fmla="*/ 1567 h 3039"/>
                  <a:gd name="connsiteX6" fmla="*/ 52 w 3013"/>
                  <a:gd name="connsiteY6" fmla="*/ 476 h 3039"/>
                  <a:gd name="connsiteX7" fmla="*/ 1463 w 3013"/>
                  <a:gd name="connsiteY7" fmla="*/ 0 h 3039"/>
                  <a:gd name="connsiteX8" fmla="*/ 2416 w 3013"/>
                  <a:gd name="connsiteY8" fmla="*/ 329 h 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3" h="3039">
                    <a:moveTo>
                      <a:pt x="2416" y="329"/>
                    </a:moveTo>
                    <a:cubicBezTo>
                      <a:pt x="1420" y="1437"/>
                      <a:pt x="1342" y="1290"/>
                      <a:pt x="3013" y="1195"/>
                    </a:cubicBezTo>
                    <a:cubicBezTo>
                      <a:pt x="1342" y="1420"/>
                      <a:pt x="1411" y="1351"/>
                      <a:pt x="2598" y="2381"/>
                    </a:cubicBezTo>
                    <a:cubicBezTo>
                      <a:pt x="1255" y="1377"/>
                      <a:pt x="1411" y="1351"/>
                      <a:pt x="1255" y="3039"/>
                    </a:cubicBezTo>
                    <a:cubicBezTo>
                      <a:pt x="1255" y="1351"/>
                      <a:pt x="1455" y="1411"/>
                      <a:pt x="0" y="2468"/>
                    </a:cubicBezTo>
                    <a:cubicBezTo>
                      <a:pt x="1333" y="1377"/>
                      <a:pt x="1351" y="1429"/>
                      <a:pt x="121" y="1567"/>
                    </a:cubicBezTo>
                    <a:cubicBezTo>
                      <a:pt x="1186" y="1360"/>
                      <a:pt x="1541" y="1602"/>
                      <a:pt x="52" y="476"/>
                    </a:cubicBezTo>
                    <a:cubicBezTo>
                      <a:pt x="1532" y="1411"/>
                      <a:pt x="1230" y="1524"/>
                      <a:pt x="1463" y="0"/>
                    </a:cubicBezTo>
                    <a:cubicBezTo>
                      <a:pt x="1385" y="1637"/>
                      <a:pt x="1420" y="1282"/>
                      <a:pt x="2416" y="3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xmlns="" id="{A3884C56-6E76-4522-ACC6-3AFF03CF29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99299" y="2205541"/>
                <a:ext cx="69381" cy="60875"/>
              </a:xfrm>
              <a:custGeom>
                <a:avLst/>
                <a:gdLst>
                  <a:gd name="connsiteX0" fmla="*/ 2230 w 22544"/>
                  <a:gd name="connsiteY0" fmla="*/ 17102 h 19780"/>
                  <a:gd name="connsiteX1" fmla="*/ 4560 w 22544"/>
                  <a:gd name="connsiteY1" fmla="*/ 3143 h 19780"/>
                  <a:gd name="connsiteX2" fmla="*/ 20345 w 22544"/>
                  <a:gd name="connsiteY2" fmla="*/ 2667 h 19780"/>
                  <a:gd name="connsiteX3" fmla="*/ 17999 w 22544"/>
                  <a:gd name="connsiteY3" fmla="*/ 16704 h 19780"/>
                  <a:gd name="connsiteX4" fmla="*/ 2230 w 22544"/>
                  <a:gd name="connsiteY4" fmla="*/ 17102 h 1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4" h="19780">
                    <a:moveTo>
                      <a:pt x="2230" y="17102"/>
                    </a:moveTo>
                    <a:cubicBezTo>
                      <a:pt x="-1476" y="13352"/>
                      <a:pt x="-471" y="7127"/>
                      <a:pt x="4560" y="3143"/>
                    </a:cubicBezTo>
                    <a:cubicBezTo>
                      <a:pt x="9538" y="-857"/>
                      <a:pt x="16613" y="-1065"/>
                      <a:pt x="20345" y="2667"/>
                    </a:cubicBezTo>
                    <a:cubicBezTo>
                      <a:pt x="24016" y="6442"/>
                      <a:pt x="22995" y="12686"/>
                      <a:pt x="17999" y="16704"/>
                    </a:cubicBezTo>
                    <a:cubicBezTo>
                      <a:pt x="13020" y="20635"/>
                      <a:pt x="5945" y="20834"/>
                      <a:pt x="2230" y="171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xmlns="" id="{71BC391B-7E3F-4161-A286-6D1D821D29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05907"/>
                <a:ext cx="65743" cy="57665"/>
              </a:xfrm>
              <a:custGeom>
                <a:avLst/>
                <a:gdLst>
                  <a:gd name="connsiteX0" fmla="*/ 19262 w 21362"/>
                  <a:gd name="connsiteY0" fmla="*/ 2539 h 18737"/>
                  <a:gd name="connsiteX1" fmla="*/ 17098 w 21362"/>
                  <a:gd name="connsiteY1" fmla="*/ 15779 h 18737"/>
                  <a:gd name="connsiteX2" fmla="*/ 2117 w 21362"/>
                  <a:gd name="connsiteY2" fmla="*/ 16186 h 18737"/>
                  <a:gd name="connsiteX3" fmla="*/ 4308 w 21362"/>
                  <a:gd name="connsiteY3" fmla="*/ 2938 h 18737"/>
                  <a:gd name="connsiteX4" fmla="*/ 19262 w 21362"/>
                  <a:gd name="connsiteY4" fmla="*/ 2539 h 1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62" h="18737">
                    <a:moveTo>
                      <a:pt x="19262" y="2539"/>
                    </a:moveTo>
                    <a:cubicBezTo>
                      <a:pt x="22752" y="6072"/>
                      <a:pt x="21799" y="12056"/>
                      <a:pt x="17098" y="15779"/>
                    </a:cubicBezTo>
                    <a:cubicBezTo>
                      <a:pt x="12318" y="19572"/>
                      <a:pt x="5633" y="19728"/>
                      <a:pt x="2117" y="16186"/>
                    </a:cubicBezTo>
                    <a:cubicBezTo>
                      <a:pt x="-1381" y="12636"/>
                      <a:pt x="-472" y="6713"/>
                      <a:pt x="4308" y="2938"/>
                    </a:cubicBezTo>
                    <a:cubicBezTo>
                      <a:pt x="9071" y="-812"/>
                      <a:pt x="15729" y="-1002"/>
                      <a:pt x="19262" y="25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xmlns="" id="{A67CEB1F-2838-4432-8FBB-1479A8EBAB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20529"/>
                <a:ext cx="64795" cy="43043"/>
              </a:xfrm>
              <a:custGeom>
                <a:avLst/>
                <a:gdLst>
                  <a:gd name="connsiteX0" fmla="*/ 18565 w 21054"/>
                  <a:gd name="connsiteY0" fmla="*/ 3327 h 13986"/>
                  <a:gd name="connsiteX1" fmla="*/ 18626 w 21054"/>
                  <a:gd name="connsiteY1" fmla="*/ 13987 h 13986"/>
                  <a:gd name="connsiteX2" fmla="*/ 18963 w 21054"/>
                  <a:gd name="connsiteY2" fmla="*/ 2539 h 13986"/>
                  <a:gd name="connsiteX3" fmla="*/ 4001 w 21054"/>
                  <a:gd name="connsiteY3" fmla="*/ 2938 h 13986"/>
                  <a:gd name="connsiteX4" fmla="*/ 0 w 21054"/>
                  <a:gd name="connsiteY4" fmla="*/ 8783 h 13986"/>
                  <a:gd name="connsiteX5" fmla="*/ 3732 w 21054"/>
                  <a:gd name="connsiteY5" fmla="*/ 3847 h 13986"/>
                  <a:gd name="connsiteX6" fmla="*/ 18565 w 21054"/>
                  <a:gd name="connsiteY6" fmla="*/ 3327 h 1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54" h="13986">
                    <a:moveTo>
                      <a:pt x="18565" y="3327"/>
                    </a:moveTo>
                    <a:cubicBezTo>
                      <a:pt x="21319" y="6081"/>
                      <a:pt x="21197" y="10462"/>
                      <a:pt x="18626" y="13987"/>
                    </a:cubicBezTo>
                    <a:cubicBezTo>
                      <a:pt x="21656" y="10350"/>
                      <a:pt x="21942" y="5561"/>
                      <a:pt x="18963" y="2539"/>
                    </a:cubicBezTo>
                    <a:cubicBezTo>
                      <a:pt x="15431" y="-1002"/>
                      <a:pt x="8763" y="-812"/>
                      <a:pt x="4001" y="2938"/>
                    </a:cubicBezTo>
                    <a:cubicBezTo>
                      <a:pt x="1888" y="4609"/>
                      <a:pt x="554" y="6722"/>
                      <a:pt x="0" y="8783"/>
                    </a:cubicBezTo>
                    <a:cubicBezTo>
                      <a:pt x="693" y="7025"/>
                      <a:pt x="1922" y="5293"/>
                      <a:pt x="3732" y="3847"/>
                    </a:cubicBezTo>
                    <a:cubicBezTo>
                      <a:pt x="8494" y="132"/>
                      <a:pt x="15084" y="-171"/>
                      <a:pt x="18565" y="3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xmlns="" id="{C4FDE8B2-DDC3-414E-B26A-F873D6B864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6904" y="2231054"/>
                <a:ext cx="8088" cy="7060"/>
              </a:xfrm>
              <a:custGeom>
                <a:avLst/>
                <a:gdLst>
                  <a:gd name="connsiteX0" fmla="*/ 2407 w 2628"/>
                  <a:gd name="connsiteY0" fmla="*/ 1619 h 2294"/>
                  <a:gd name="connsiteX1" fmla="*/ 605 w 2628"/>
                  <a:gd name="connsiteY1" fmla="*/ 2191 h 2294"/>
                  <a:gd name="connsiteX2" fmla="*/ 207 w 2628"/>
                  <a:gd name="connsiteY2" fmla="*/ 675 h 2294"/>
                  <a:gd name="connsiteX3" fmla="*/ 2043 w 2628"/>
                  <a:gd name="connsiteY3" fmla="*/ 121 h 2294"/>
                  <a:gd name="connsiteX4" fmla="*/ 2407 w 2628"/>
                  <a:gd name="connsiteY4" fmla="*/ 1619 h 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" h="2294">
                    <a:moveTo>
                      <a:pt x="2407" y="1619"/>
                    </a:moveTo>
                    <a:cubicBezTo>
                      <a:pt x="1991" y="2208"/>
                      <a:pt x="1186" y="2450"/>
                      <a:pt x="605" y="2191"/>
                    </a:cubicBezTo>
                    <a:cubicBezTo>
                      <a:pt x="8" y="1966"/>
                      <a:pt x="-191" y="1264"/>
                      <a:pt x="207" y="675"/>
                    </a:cubicBezTo>
                    <a:cubicBezTo>
                      <a:pt x="623" y="69"/>
                      <a:pt x="1446" y="-165"/>
                      <a:pt x="2043" y="121"/>
                    </a:cubicBezTo>
                    <a:cubicBezTo>
                      <a:pt x="2658" y="329"/>
                      <a:pt x="2805" y="1030"/>
                      <a:pt x="2407" y="16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xmlns="" id="{98887841-A76A-4352-82B7-0B0BD4BC56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2265" y="2209286"/>
                <a:ext cx="26520" cy="19019"/>
              </a:xfrm>
              <a:custGeom>
                <a:avLst/>
                <a:gdLst>
                  <a:gd name="connsiteX0" fmla="*/ 985 w 8617"/>
                  <a:gd name="connsiteY0" fmla="*/ 6165 h 6180"/>
                  <a:gd name="connsiteX1" fmla="*/ 7600 w 8617"/>
                  <a:gd name="connsiteY1" fmla="*/ 2719 h 6180"/>
                  <a:gd name="connsiteX2" fmla="*/ 5401 w 8617"/>
                  <a:gd name="connsiteY2" fmla="*/ 1679 h 6180"/>
                  <a:gd name="connsiteX3" fmla="*/ 379 w 8617"/>
                  <a:gd name="connsiteY3" fmla="*/ 5784 h 6180"/>
                  <a:gd name="connsiteX4" fmla="*/ 985 w 8617"/>
                  <a:gd name="connsiteY4" fmla="*/ 6165 h 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17" h="6180">
                    <a:moveTo>
                      <a:pt x="985" y="6165"/>
                    </a:moveTo>
                    <a:cubicBezTo>
                      <a:pt x="985" y="6165"/>
                      <a:pt x="4977" y="5836"/>
                      <a:pt x="7600" y="2719"/>
                    </a:cubicBezTo>
                    <a:cubicBezTo>
                      <a:pt x="10215" y="-381"/>
                      <a:pt x="7168" y="-970"/>
                      <a:pt x="5401" y="1679"/>
                    </a:cubicBezTo>
                    <a:cubicBezTo>
                      <a:pt x="3834" y="4052"/>
                      <a:pt x="1799" y="5559"/>
                      <a:pt x="379" y="5784"/>
                    </a:cubicBezTo>
                    <a:cubicBezTo>
                      <a:pt x="-176" y="5879"/>
                      <a:pt x="-236" y="6260"/>
                      <a:pt x="985" y="6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xmlns="" id="{03835897-43A1-479A-9AD6-C3EA1FB65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5072" y="2217540"/>
                <a:ext cx="12258" cy="12470"/>
              </a:xfrm>
              <a:custGeom>
                <a:avLst/>
                <a:gdLst>
                  <a:gd name="connsiteX0" fmla="*/ 3213 w 3983"/>
                  <a:gd name="connsiteY0" fmla="*/ 450 h 4052"/>
                  <a:gd name="connsiteX1" fmla="*/ 3983 w 3983"/>
                  <a:gd name="connsiteY1" fmla="*/ 1663 h 4052"/>
                  <a:gd name="connsiteX2" fmla="*/ 3498 w 3983"/>
                  <a:gd name="connsiteY2" fmla="*/ 3195 h 4052"/>
                  <a:gd name="connsiteX3" fmla="*/ 1706 w 3983"/>
                  <a:gd name="connsiteY3" fmla="*/ 4053 h 4052"/>
                  <a:gd name="connsiteX4" fmla="*/ 0 w 3983"/>
                  <a:gd name="connsiteY4" fmla="*/ 3316 h 4052"/>
                  <a:gd name="connsiteX5" fmla="*/ 182 w 3983"/>
                  <a:gd name="connsiteY5" fmla="*/ 2130 h 4052"/>
                  <a:gd name="connsiteX6" fmla="*/ 104 w 3983"/>
                  <a:gd name="connsiteY6" fmla="*/ 719 h 4052"/>
                  <a:gd name="connsiteX7" fmla="*/ 1992 w 3983"/>
                  <a:gd name="connsiteY7" fmla="*/ 0 h 4052"/>
                  <a:gd name="connsiteX8" fmla="*/ 3213 w 3983"/>
                  <a:gd name="connsiteY8" fmla="*/ 450 h 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052">
                    <a:moveTo>
                      <a:pt x="3213" y="450"/>
                    </a:moveTo>
                    <a:cubicBezTo>
                      <a:pt x="1905" y="1957"/>
                      <a:pt x="1836" y="1801"/>
                      <a:pt x="3983" y="1663"/>
                    </a:cubicBezTo>
                    <a:cubicBezTo>
                      <a:pt x="1775" y="1905"/>
                      <a:pt x="1879" y="1810"/>
                      <a:pt x="3498" y="3195"/>
                    </a:cubicBezTo>
                    <a:cubicBezTo>
                      <a:pt x="1706" y="1888"/>
                      <a:pt x="1870" y="1810"/>
                      <a:pt x="1706" y="4053"/>
                    </a:cubicBezTo>
                    <a:cubicBezTo>
                      <a:pt x="1706" y="1836"/>
                      <a:pt x="1966" y="1896"/>
                      <a:pt x="0" y="3316"/>
                    </a:cubicBezTo>
                    <a:cubicBezTo>
                      <a:pt x="1827" y="1836"/>
                      <a:pt x="1827" y="1940"/>
                      <a:pt x="182" y="2130"/>
                    </a:cubicBezTo>
                    <a:cubicBezTo>
                      <a:pt x="1593" y="1810"/>
                      <a:pt x="2078" y="2130"/>
                      <a:pt x="104" y="719"/>
                    </a:cubicBezTo>
                    <a:cubicBezTo>
                      <a:pt x="2078" y="1888"/>
                      <a:pt x="1671" y="2052"/>
                      <a:pt x="1992" y="0"/>
                    </a:cubicBezTo>
                    <a:cubicBezTo>
                      <a:pt x="1879" y="2165"/>
                      <a:pt x="1931" y="1723"/>
                      <a:pt x="3213" y="45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xmlns="" id="{E743B567-B22F-4F08-A4E3-8F9C3FEA27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80378" y="2031448"/>
                <a:ext cx="351764" cy="294552"/>
              </a:xfrm>
              <a:custGeom>
                <a:avLst/>
                <a:gdLst>
                  <a:gd name="connsiteX0" fmla="*/ 114300 w 114299"/>
                  <a:gd name="connsiteY0" fmla="*/ 0 h 95709"/>
                  <a:gd name="connsiteX1" fmla="*/ 0 w 114299"/>
                  <a:gd name="connsiteY1" fmla="*/ 95709 h 95709"/>
                  <a:gd name="connsiteX2" fmla="*/ 114300 w 114299"/>
                  <a:gd name="connsiteY2" fmla="*/ 0 h 9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299" h="95709">
                    <a:moveTo>
                      <a:pt x="114300" y="0"/>
                    </a:moveTo>
                    <a:cubicBezTo>
                      <a:pt x="114300" y="0"/>
                      <a:pt x="46240" y="22072"/>
                      <a:pt x="0" y="95709"/>
                    </a:cubicBezTo>
                    <a:cubicBezTo>
                      <a:pt x="0" y="95709"/>
                      <a:pt x="36100" y="40100"/>
                      <a:pt x="1143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xmlns="" id="{2C2DF763-58E6-407B-A0CE-D029FB5FC5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67" y="1738466"/>
                <a:ext cx="1005511" cy="670860"/>
              </a:xfrm>
              <a:custGeom>
                <a:avLst/>
                <a:gdLst>
                  <a:gd name="connsiteX0" fmla="*/ 325807 w 326721"/>
                  <a:gd name="connsiteY0" fmla="*/ 19143 h 217983"/>
                  <a:gd name="connsiteX1" fmla="*/ 215369 w 326721"/>
                  <a:gd name="connsiteY1" fmla="*/ 190585 h 217983"/>
                  <a:gd name="connsiteX2" fmla="*/ 0 w 326721"/>
                  <a:gd name="connsiteY2" fmla="*/ 181449 h 217983"/>
                  <a:gd name="connsiteX3" fmla="*/ 46724 w 326721"/>
                  <a:gd name="connsiteY3" fmla="*/ 175596 h 217983"/>
                  <a:gd name="connsiteX4" fmla="*/ 309225 w 326721"/>
                  <a:gd name="connsiteY4" fmla="*/ 162 h 217983"/>
                  <a:gd name="connsiteX5" fmla="*/ 325807 w 326721"/>
                  <a:gd name="connsiteY5" fmla="*/ 19143 h 21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721" h="217983">
                    <a:moveTo>
                      <a:pt x="325807" y="19143"/>
                    </a:moveTo>
                    <a:cubicBezTo>
                      <a:pt x="325807" y="19143"/>
                      <a:pt x="344260" y="117571"/>
                      <a:pt x="215369" y="190585"/>
                    </a:cubicBezTo>
                    <a:cubicBezTo>
                      <a:pt x="97778" y="257173"/>
                      <a:pt x="0" y="181449"/>
                      <a:pt x="0" y="181449"/>
                    </a:cubicBezTo>
                    <a:cubicBezTo>
                      <a:pt x="0" y="181449"/>
                      <a:pt x="23821" y="193494"/>
                      <a:pt x="46724" y="175596"/>
                    </a:cubicBezTo>
                    <a:cubicBezTo>
                      <a:pt x="69645" y="157663"/>
                      <a:pt x="138745" y="-5864"/>
                      <a:pt x="309225" y="162"/>
                    </a:cubicBezTo>
                    <a:cubicBezTo>
                      <a:pt x="324621" y="1063"/>
                      <a:pt x="324621" y="9601"/>
                      <a:pt x="325807" y="191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xmlns="" id="{CD74A7D0-EEFE-47E6-93C9-9C798A836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40" y="1983509"/>
                <a:ext cx="136592" cy="411513"/>
              </a:xfrm>
              <a:custGeom>
                <a:avLst/>
                <a:gdLst>
                  <a:gd name="connsiteX0" fmla="*/ 38022 w 44383"/>
                  <a:gd name="connsiteY0" fmla="*/ 1567 h 133713"/>
                  <a:gd name="connsiteX1" fmla="*/ 37988 w 44383"/>
                  <a:gd name="connsiteY1" fmla="*/ 1593 h 133713"/>
                  <a:gd name="connsiteX2" fmla="*/ 38022 w 44383"/>
                  <a:gd name="connsiteY2" fmla="*/ 1567 h 133713"/>
                  <a:gd name="connsiteX3" fmla="*/ 37563 w 44383"/>
                  <a:gd name="connsiteY3" fmla="*/ 2018 h 133713"/>
                  <a:gd name="connsiteX4" fmla="*/ 41702 w 44383"/>
                  <a:gd name="connsiteY4" fmla="*/ 16435 h 133713"/>
                  <a:gd name="connsiteX5" fmla="*/ 0 w 44383"/>
                  <a:gd name="connsiteY5" fmla="*/ 133714 h 133713"/>
                  <a:gd name="connsiteX6" fmla="*/ 43469 w 44383"/>
                  <a:gd name="connsiteY6" fmla="*/ 14495 h 133713"/>
                  <a:gd name="connsiteX7" fmla="*/ 39165 w 44383"/>
                  <a:gd name="connsiteY7" fmla="*/ 0 h 133713"/>
                  <a:gd name="connsiteX8" fmla="*/ 38022 w 44383"/>
                  <a:gd name="connsiteY8" fmla="*/ 1567 h 13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383" h="133713">
                    <a:moveTo>
                      <a:pt x="38022" y="1567"/>
                    </a:moveTo>
                    <a:cubicBezTo>
                      <a:pt x="38091" y="1559"/>
                      <a:pt x="38048" y="1559"/>
                      <a:pt x="37988" y="1593"/>
                    </a:cubicBezTo>
                    <a:lnTo>
                      <a:pt x="38022" y="1567"/>
                    </a:lnTo>
                    <a:cubicBezTo>
                      <a:pt x="37988" y="1593"/>
                      <a:pt x="37806" y="1818"/>
                      <a:pt x="37563" y="2018"/>
                    </a:cubicBezTo>
                    <a:cubicBezTo>
                      <a:pt x="40741" y="5576"/>
                      <a:pt x="41027" y="10850"/>
                      <a:pt x="41702" y="16435"/>
                    </a:cubicBezTo>
                    <a:cubicBezTo>
                      <a:pt x="41702" y="16435"/>
                      <a:pt x="52517" y="73975"/>
                      <a:pt x="0" y="133714"/>
                    </a:cubicBezTo>
                    <a:cubicBezTo>
                      <a:pt x="54492" y="73299"/>
                      <a:pt x="43469" y="14495"/>
                      <a:pt x="43469" y="14495"/>
                    </a:cubicBezTo>
                    <a:cubicBezTo>
                      <a:pt x="42767" y="8850"/>
                      <a:pt x="42490" y="3550"/>
                      <a:pt x="39165" y="0"/>
                    </a:cubicBezTo>
                    <a:cubicBezTo>
                      <a:pt x="38888" y="537"/>
                      <a:pt x="38516" y="1082"/>
                      <a:pt x="38022" y="156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xmlns="" id="{71A10263-4CBD-498B-9E27-AE1193E445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0135" y="1738444"/>
                <a:ext cx="845039" cy="229049"/>
              </a:xfrm>
              <a:custGeom>
                <a:avLst/>
                <a:gdLst>
                  <a:gd name="connsiteX0" fmla="*/ 216460 w 274579"/>
                  <a:gd name="connsiteY0" fmla="*/ 42274 h 74425"/>
                  <a:gd name="connsiteX1" fmla="*/ 0 w 274579"/>
                  <a:gd name="connsiteY1" fmla="*/ 39927 h 74425"/>
                  <a:gd name="connsiteX2" fmla="*/ 212477 w 274579"/>
                  <a:gd name="connsiteY2" fmla="*/ 47010 h 74425"/>
                  <a:gd name="connsiteX3" fmla="*/ 274580 w 274579"/>
                  <a:gd name="connsiteY3" fmla="*/ 0 h 74425"/>
                  <a:gd name="connsiteX4" fmla="*/ 216460 w 274579"/>
                  <a:gd name="connsiteY4" fmla="*/ 42274 h 7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579" h="74425">
                    <a:moveTo>
                      <a:pt x="216460" y="42274"/>
                    </a:moveTo>
                    <a:cubicBezTo>
                      <a:pt x="116300" y="98965"/>
                      <a:pt x="29753" y="57972"/>
                      <a:pt x="0" y="39927"/>
                    </a:cubicBezTo>
                    <a:cubicBezTo>
                      <a:pt x="16903" y="51651"/>
                      <a:pt x="106680" y="106948"/>
                      <a:pt x="212477" y="47010"/>
                    </a:cubicBezTo>
                    <a:cubicBezTo>
                      <a:pt x="238870" y="32047"/>
                      <a:pt x="259106" y="16054"/>
                      <a:pt x="274580" y="0"/>
                    </a:cubicBezTo>
                    <a:cubicBezTo>
                      <a:pt x="259340" y="14443"/>
                      <a:pt x="240290" y="28740"/>
                      <a:pt x="216460" y="422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xmlns="" id="{6194F99B-11A7-4D26-BA87-15A936BFC7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27312"/>
                <a:ext cx="979856" cy="581989"/>
              </a:xfrm>
              <a:custGeom>
                <a:avLst/>
                <a:gdLst>
                  <a:gd name="connsiteX0" fmla="*/ 45079 w 318385"/>
                  <a:gd name="connsiteY0" fmla="*/ 175596 h 189106"/>
                  <a:gd name="connsiteX1" fmla="*/ 0 w 318385"/>
                  <a:gd name="connsiteY1" fmla="*/ 182185 h 189106"/>
                  <a:gd name="connsiteX2" fmla="*/ 70329 w 318385"/>
                  <a:gd name="connsiteY2" fmla="*/ 186134 h 189106"/>
                  <a:gd name="connsiteX3" fmla="*/ 205420 w 318385"/>
                  <a:gd name="connsiteY3" fmla="*/ 127927 h 189106"/>
                  <a:gd name="connsiteX4" fmla="*/ 318386 w 318385"/>
                  <a:gd name="connsiteY4" fmla="*/ 3436 h 189106"/>
                  <a:gd name="connsiteX5" fmla="*/ 307588 w 318385"/>
                  <a:gd name="connsiteY5" fmla="*/ 162 h 189106"/>
                  <a:gd name="connsiteX6" fmla="*/ 45079 w 318385"/>
                  <a:gd name="connsiteY6" fmla="*/ 175596 h 18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8385" h="189106">
                    <a:moveTo>
                      <a:pt x="45079" y="175596"/>
                    </a:moveTo>
                    <a:cubicBezTo>
                      <a:pt x="25718" y="190723"/>
                      <a:pt x="5715" y="184471"/>
                      <a:pt x="0" y="182185"/>
                    </a:cubicBezTo>
                    <a:cubicBezTo>
                      <a:pt x="18556" y="194966"/>
                      <a:pt x="70329" y="186134"/>
                      <a:pt x="70329" y="186134"/>
                    </a:cubicBezTo>
                    <a:cubicBezTo>
                      <a:pt x="70329" y="186134"/>
                      <a:pt x="128059" y="183216"/>
                      <a:pt x="205420" y="127927"/>
                    </a:cubicBezTo>
                    <a:cubicBezTo>
                      <a:pt x="277022" y="76726"/>
                      <a:pt x="313373" y="12683"/>
                      <a:pt x="318386" y="3436"/>
                    </a:cubicBezTo>
                    <a:cubicBezTo>
                      <a:pt x="316048" y="1695"/>
                      <a:pt x="312775" y="466"/>
                      <a:pt x="307588" y="162"/>
                    </a:cubicBezTo>
                    <a:cubicBezTo>
                      <a:pt x="137099" y="-5864"/>
                      <a:pt x="68000" y="157654"/>
                      <a:pt x="45079" y="1755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xmlns="" id="{61BD14D2-94B5-41A0-98E3-0377C08C72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44294"/>
                <a:ext cx="888264" cy="565031"/>
              </a:xfrm>
              <a:custGeom>
                <a:avLst/>
                <a:gdLst>
                  <a:gd name="connsiteX0" fmla="*/ 283040 w 288624"/>
                  <a:gd name="connsiteY0" fmla="*/ 5020 h 183596"/>
                  <a:gd name="connsiteX1" fmla="*/ 287430 w 288624"/>
                  <a:gd name="connsiteY1" fmla="*/ 5626 h 183596"/>
                  <a:gd name="connsiteX2" fmla="*/ 288625 w 288624"/>
                  <a:gd name="connsiteY2" fmla="*/ 3436 h 183596"/>
                  <a:gd name="connsiteX3" fmla="*/ 277827 w 288624"/>
                  <a:gd name="connsiteY3" fmla="*/ 162 h 183596"/>
                  <a:gd name="connsiteX4" fmla="*/ 15327 w 288624"/>
                  <a:gd name="connsiteY4" fmla="*/ 175596 h 183596"/>
                  <a:gd name="connsiteX5" fmla="*/ 0 w 288624"/>
                  <a:gd name="connsiteY5" fmla="*/ 183597 h 183596"/>
                  <a:gd name="connsiteX6" fmla="*/ 17258 w 288624"/>
                  <a:gd name="connsiteY6" fmla="*/ 175431 h 183596"/>
                  <a:gd name="connsiteX7" fmla="*/ 283040 w 288624"/>
                  <a:gd name="connsiteY7" fmla="*/ 5020 h 18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8624" h="183596">
                    <a:moveTo>
                      <a:pt x="283040" y="5020"/>
                    </a:moveTo>
                    <a:cubicBezTo>
                      <a:pt x="284668" y="5159"/>
                      <a:pt x="286123" y="5375"/>
                      <a:pt x="287430" y="5626"/>
                    </a:cubicBezTo>
                    <a:cubicBezTo>
                      <a:pt x="287924" y="4717"/>
                      <a:pt x="288330" y="3998"/>
                      <a:pt x="288625" y="3436"/>
                    </a:cubicBezTo>
                    <a:cubicBezTo>
                      <a:pt x="286287" y="1695"/>
                      <a:pt x="283014" y="466"/>
                      <a:pt x="277827" y="162"/>
                    </a:cubicBezTo>
                    <a:cubicBezTo>
                      <a:pt x="107347" y="-5864"/>
                      <a:pt x="38247" y="157654"/>
                      <a:pt x="15327" y="175596"/>
                    </a:cubicBezTo>
                    <a:cubicBezTo>
                      <a:pt x="10166" y="179631"/>
                      <a:pt x="4979" y="182107"/>
                      <a:pt x="0" y="183597"/>
                    </a:cubicBezTo>
                    <a:cubicBezTo>
                      <a:pt x="5516" y="182315"/>
                      <a:pt x="11387" y="179813"/>
                      <a:pt x="17258" y="175431"/>
                    </a:cubicBezTo>
                    <a:cubicBezTo>
                      <a:pt x="40473" y="157905"/>
                      <a:pt x="112672" y="-4262"/>
                      <a:pt x="283040" y="50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xmlns="" id="{FE520251-9AD4-4E8B-89BA-EE55213655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13792" y="1778606"/>
                <a:ext cx="888799" cy="710463"/>
              </a:xfrm>
              <a:custGeom>
                <a:avLst/>
                <a:gdLst>
                  <a:gd name="connsiteX0" fmla="*/ 285681 w 288798"/>
                  <a:gd name="connsiteY0" fmla="*/ 0 h 230851"/>
                  <a:gd name="connsiteX1" fmla="*/ 274450 w 288798"/>
                  <a:gd name="connsiteY1" fmla="*/ 30627 h 230851"/>
                  <a:gd name="connsiteX2" fmla="*/ 228167 w 288798"/>
                  <a:gd name="connsiteY2" fmla="*/ 94125 h 230851"/>
                  <a:gd name="connsiteX3" fmla="*/ 142641 w 288798"/>
                  <a:gd name="connsiteY3" fmla="*/ 117443 h 230851"/>
                  <a:gd name="connsiteX4" fmla="*/ 225041 w 288798"/>
                  <a:gd name="connsiteY4" fmla="*/ 97588 h 230851"/>
                  <a:gd name="connsiteX5" fmla="*/ 173468 w 288798"/>
                  <a:gd name="connsiteY5" fmla="*/ 145118 h 230851"/>
                  <a:gd name="connsiteX6" fmla="*/ 82694 w 288798"/>
                  <a:gd name="connsiteY6" fmla="*/ 174316 h 230851"/>
                  <a:gd name="connsiteX7" fmla="*/ 168705 w 288798"/>
                  <a:gd name="connsiteY7" fmla="*/ 148746 h 230851"/>
                  <a:gd name="connsiteX8" fmla="*/ 113270 w 288798"/>
                  <a:gd name="connsiteY8" fmla="*/ 183166 h 230851"/>
                  <a:gd name="connsiteX9" fmla="*/ 40239 w 288798"/>
                  <a:gd name="connsiteY9" fmla="*/ 193453 h 230851"/>
                  <a:gd name="connsiteX10" fmla="*/ 108750 w 288798"/>
                  <a:gd name="connsiteY10" fmla="*/ 185391 h 230851"/>
                  <a:gd name="connsiteX11" fmla="*/ 0 w 288798"/>
                  <a:gd name="connsiteY11" fmla="*/ 215222 h 230851"/>
                  <a:gd name="connsiteX12" fmla="*/ 111252 w 288798"/>
                  <a:gd name="connsiteY12" fmla="*/ 187201 h 230851"/>
                  <a:gd name="connsiteX13" fmla="*/ 60103 w 288798"/>
                  <a:gd name="connsiteY13" fmla="*/ 230851 h 230851"/>
                  <a:gd name="connsiteX14" fmla="*/ 116699 w 288798"/>
                  <a:gd name="connsiteY14" fmla="*/ 184508 h 230851"/>
                  <a:gd name="connsiteX15" fmla="*/ 172766 w 288798"/>
                  <a:gd name="connsiteY15" fmla="*/ 149508 h 230851"/>
                  <a:gd name="connsiteX16" fmla="*/ 129289 w 288798"/>
                  <a:gd name="connsiteY16" fmla="*/ 218997 h 230851"/>
                  <a:gd name="connsiteX17" fmla="*/ 177901 w 288798"/>
                  <a:gd name="connsiteY17" fmla="*/ 145577 h 230851"/>
                  <a:gd name="connsiteX18" fmla="*/ 227535 w 288798"/>
                  <a:gd name="connsiteY18" fmla="*/ 100290 h 230851"/>
                  <a:gd name="connsiteX19" fmla="*/ 199566 w 288798"/>
                  <a:gd name="connsiteY19" fmla="*/ 174602 h 230851"/>
                  <a:gd name="connsiteX20" fmla="*/ 231847 w 288798"/>
                  <a:gd name="connsiteY20" fmla="*/ 95709 h 230851"/>
                  <a:gd name="connsiteX21" fmla="*/ 278494 w 288798"/>
                  <a:gd name="connsiteY21" fmla="*/ 32758 h 230851"/>
                  <a:gd name="connsiteX22" fmla="*/ 288798 w 288798"/>
                  <a:gd name="connsiteY22" fmla="*/ 12383 h 230851"/>
                  <a:gd name="connsiteX23" fmla="*/ 285681 w 288798"/>
                  <a:gd name="connsiteY23" fmla="*/ 0 h 23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798" h="230851">
                    <a:moveTo>
                      <a:pt x="285681" y="0"/>
                    </a:moveTo>
                    <a:cubicBezTo>
                      <a:pt x="281325" y="16903"/>
                      <a:pt x="274450" y="30627"/>
                      <a:pt x="274450" y="30627"/>
                    </a:cubicBezTo>
                    <a:cubicBezTo>
                      <a:pt x="260085" y="57341"/>
                      <a:pt x="241970" y="78876"/>
                      <a:pt x="228167" y="94125"/>
                    </a:cubicBezTo>
                    <a:cubicBezTo>
                      <a:pt x="222435" y="95094"/>
                      <a:pt x="182603" y="97372"/>
                      <a:pt x="142641" y="117443"/>
                    </a:cubicBezTo>
                    <a:cubicBezTo>
                      <a:pt x="146538" y="115686"/>
                      <a:pt x="182196" y="104178"/>
                      <a:pt x="225041" y="97588"/>
                    </a:cubicBezTo>
                    <a:cubicBezTo>
                      <a:pt x="207792" y="116257"/>
                      <a:pt x="190474" y="131913"/>
                      <a:pt x="173468" y="145118"/>
                    </a:cubicBezTo>
                    <a:cubicBezTo>
                      <a:pt x="163640" y="146884"/>
                      <a:pt x="120249" y="155474"/>
                      <a:pt x="82694" y="174316"/>
                    </a:cubicBezTo>
                    <a:cubicBezTo>
                      <a:pt x="86487" y="172533"/>
                      <a:pt x="126916" y="155647"/>
                      <a:pt x="168705" y="148746"/>
                    </a:cubicBezTo>
                    <a:cubicBezTo>
                      <a:pt x="149508" y="163129"/>
                      <a:pt x="130787" y="174368"/>
                      <a:pt x="113270" y="183166"/>
                    </a:cubicBezTo>
                    <a:cubicBezTo>
                      <a:pt x="110378" y="183148"/>
                      <a:pt x="74035" y="183010"/>
                      <a:pt x="40239" y="193453"/>
                    </a:cubicBezTo>
                    <a:cubicBezTo>
                      <a:pt x="44144" y="192414"/>
                      <a:pt x="77127" y="184837"/>
                      <a:pt x="108750" y="185391"/>
                    </a:cubicBezTo>
                    <a:cubicBezTo>
                      <a:pt x="46534" y="215404"/>
                      <a:pt x="268" y="214919"/>
                      <a:pt x="0" y="215222"/>
                    </a:cubicBezTo>
                    <a:cubicBezTo>
                      <a:pt x="41191" y="214165"/>
                      <a:pt x="78218" y="202839"/>
                      <a:pt x="111252" y="187201"/>
                    </a:cubicBezTo>
                    <a:cubicBezTo>
                      <a:pt x="90237" y="210251"/>
                      <a:pt x="63454" y="228730"/>
                      <a:pt x="60103" y="230851"/>
                    </a:cubicBezTo>
                    <a:cubicBezTo>
                      <a:pt x="88730" y="214139"/>
                      <a:pt x="112187" y="189452"/>
                      <a:pt x="116699" y="184508"/>
                    </a:cubicBezTo>
                    <a:cubicBezTo>
                      <a:pt x="137203" y="174273"/>
                      <a:pt x="155933" y="162245"/>
                      <a:pt x="172766" y="149508"/>
                    </a:cubicBezTo>
                    <a:cubicBezTo>
                      <a:pt x="157648" y="184274"/>
                      <a:pt x="131809" y="216105"/>
                      <a:pt x="129289" y="218997"/>
                    </a:cubicBezTo>
                    <a:cubicBezTo>
                      <a:pt x="156972" y="189825"/>
                      <a:pt x="174160" y="153838"/>
                      <a:pt x="177901" y="145577"/>
                    </a:cubicBezTo>
                    <a:cubicBezTo>
                      <a:pt x="197176" y="130527"/>
                      <a:pt x="213819" y="114733"/>
                      <a:pt x="227535" y="100290"/>
                    </a:cubicBezTo>
                    <a:cubicBezTo>
                      <a:pt x="220668" y="136121"/>
                      <a:pt x="201532" y="171329"/>
                      <a:pt x="199566" y="174602"/>
                    </a:cubicBezTo>
                    <a:cubicBezTo>
                      <a:pt x="222444" y="139827"/>
                      <a:pt x="231033" y="99684"/>
                      <a:pt x="231847" y="95709"/>
                    </a:cubicBezTo>
                    <a:cubicBezTo>
                      <a:pt x="261704" y="64822"/>
                      <a:pt x="275151" y="39434"/>
                      <a:pt x="278494" y="32758"/>
                    </a:cubicBezTo>
                    <a:cubicBezTo>
                      <a:pt x="282451" y="26038"/>
                      <a:pt x="285889" y="19093"/>
                      <a:pt x="288798" y="12383"/>
                    </a:cubicBezTo>
                    <a:cubicBezTo>
                      <a:pt x="288789" y="12391"/>
                      <a:pt x="287092" y="5403"/>
                      <a:pt x="285681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xmlns="" id="{5F8D53B1-3038-483E-90B0-AF87B64DB3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169" y="1080008"/>
                <a:ext cx="1067004" cy="485731"/>
              </a:xfrm>
              <a:custGeom>
                <a:avLst/>
                <a:gdLst>
                  <a:gd name="connsiteX0" fmla="*/ 341437 w 346702"/>
                  <a:gd name="connsiteY0" fmla="*/ 96213 h 157829"/>
                  <a:gd name="connsiteX1" fmla="*/ 157526 w 346702"/>
                  <a:gd name="connsiteY1" fmla="*/ 2 h 157829"/>
                  <a:gd name="connsiteX2" fmla="*/ 0 w 346702"/>
                  <a:gd name="connsiteY2" fmla="*/ 117238 h 157829"/>
                  <a:gd name="connsiteX3" fmla="*/ 38784 w 346702"/>
                  <a:gd name="connsiteY3" fmla="*/ 98811 h 157829"/>
                  <a:gd name="connsiteX4" fmla="*/ 340017 w 346702"/>
                  <a:gd name="connsiteY4" fmla="*/ 121420 h 157829"/>
                  <a:gd name="connsiteX5" fmla="*/ 341437 w 346702"/>
                  <a:gd name="connsiteY5" fmla="*/ 96213 h 15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6702" h="157829">
                    <a:moveTo>
                      <a:pt x="341437" y="96213"/>
                    </a:moveTo>
                    <a:cubicBezTo>
                      <a:pt x="341437" y="96213"/>
                      <a:pt x="297734" y="-543"/>
                      <a:pt x="157526" y="2"/>
                    </a:cubicBezTo>
                    <a:cubicBezTo>
                      <a:pt x="29571" y="444"/>
                      <a:pt x="0" y="117238"/>
                      <a:pt x="0" y="117238"/>
                    </a:cubicBezTo>
                    <a:cubicBezTo>
                      <a:pt x="0" y="117238"/>
                      <a:pt x="10936" y="94499"/>
                      <a:pt x="38784" y="98811"/>
                    </a:cubicBezTo>
                    <a:cubicBezTo>
                      <a:pt x="66571" y="103106"/>
                      <a:pt x="214572" y="213172"/>
                      <a:pt x="340017" y="121420"/>
                    </a:cubicBezTo>
                    <a:cubicBezTo>
                      <a:pt x="351091" y="112848"/>
                      <a:pt x="346104" y="105288"/>
                      <a:pt x="341437" y="9621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xmlns="" id="{ECFCBF50-A55A-4C26-84D6-6E42DD7976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56192" y="1215111"/>
                <a:ext cx="711183" cy="350653"/>
              </a:xfrm>
              <a:custGeom>
                <a:avLst/>
                <a:gdLst>
                  <a:gd name="connsiteX0" fmla="*/ 162367 w 231085"/>
                  <a:gd name="connsiteY0" fmla="*/ 2210 h 113938"/>
                  <a:gd name="connsiteX1" fmla="*/ 0 w 231085"/>
                  <a:gd name="connsiteY1" fmla="*/ 113939 h 113938"/>
                  <a:gd name="connsiteX2" fmla="*/ 156609 w 231085"/>
                  <a:gd name="connsiteY2" fmla="*/ 2 h 113938"/>
                  <a:gd name="connsiteX3" fmla="*/ 231085 w 231085"/>
                  <a:gd name="connsiteY3" fmla="*/ 10246 h 113938"/>
                  <a:gd name="connsiteX4" fmla="*/ 162367 w 231085"/>
                  <a:gd name="connsiteY4" fmla="*/ 2210 h 11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085" h="113938">
                    <a:moveTo>
                      <a:pt x="162367" y="2210"/>
                    </a:moveTo>
                    <a:cubicBezTo>
                      <a:pt x="53427" y="2600"/>
                      <a:pt x="11976" y="82861"/>
                      <a:pt x="0" y="113939"/>
                    </a:cubicBezTo>
                    <a:cubicBezTo>
                      <a:pt x="5966" y="95010"/>
                      <a:pt x="41512" y="435"/>
                      <a:pt x="156609" y="2"/>
                    </a:cubicBezTo>
                    <a:cubicBezTo>
                      <a:pt x="185339" y="-110"/>
                      <a:pt x="210018" y="3864"/>
                      <a:pt x="231085" y="10246"/>
                    </a:cubicBezTo>
                    <a:cubicBezTo>
                      <a:pt x="211126" y="5146"/>
                      <a:pt x="188309" y="2098"/>
                      <a:pt x="162367" y="2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xmlns="" id="{33730AAF-294D-4C55-A6A7-73B83B86F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4692" y="1080008"/>
                <a:ext cx="1062975" cy="308306"/>
              </a:xfrm>
              <a:custGeom>
                <a:avLst/>
                <a:gdLst>
                  <a:gd name="connsiteX0" fmla="*/ 37953 w 345393"/>
                  <a:gd name="connsiteY0" fmla="*/ 41160 h 100178"/>
                  <a:gd name="connsiteX1" fmla="*/ 0 w 345393"/>
                  <a:gd name="connsiteY1" fmla="*/ 58106 h 100178"/>
                  <a:gd name="connsiteX2" fmla="*/ 50846 w 345393"/>
                  <a:gd name="connsiteY2" fmla="*/ 18958 h 100178"/>
                  <a:gd name="connsiteX3" fmla="*/ 187114 w 345393"/>
                  <a:gd name="connsiteY3" fmla="*/ 2194 h 100178"/>
                  <a:gd name="connsiteX4" fmla="*/ 345394 w 345393"/>
                  <a:gd name="connsiteY4" fmla="*/ 55396 h 100178"/>
                  <a:gd name="connsiteX5" fmla="*/ 339177 w 345393"/>
                  <a:gd name="connsiteY5" fmla="*/ 63769 h 100178"/>
                  <a:gd name="connsiteX6" fmla="*/ 37953 w 345393"/>
                  <a:gd name="connsiteY6" fmla="*/ 41160 h 10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393" h="100178">
                    <a:moveTo>
                      <a:pt x="37953" y="41160"/>
                    </a:moveTo>
                    <a:cubicBezTo>
                      <a:pt x="14400" y="37480"/>
                      <a:pt x="2953" y="53187"/>
                      <a:pt x="0" y="58106"/>
                    </a:cubicBezTo>
                    <a:cubicBezTo>
                      <a:pt x="6494" y="37385"/>
                      <a:pt x="50846" y="18958"/>
                      <a:pt x="50846" y="18958"/>
                    </a:cubicBezTo>
                    <a:cubicBezTo>
                      <a:pt x="50846" y="18958"/>
                      <a:pt x="96229" y="-7677"/>
                      <a:pt x="187114" y="2194"/>
                    </a:cubicBezTo>
                    <a:cubicBezTo>
                      <a:pt x="271212" y="11347"/>
                      <a:pt x="336181" y="49698"/>
                      <a:pt x="345394" y="55396"/>
                    </a:cubicBezTo>
                    <a:cubicBezTo>
                      <a:pt x="344684" y="58132"/>
                      <a:pt x="342874" y="60920"/>
                      <a:pt x="339177" y="63769"/>
                    </a:cubicBezTo>
                    <a:cubicBezTo>
                      <a:pt x="213741" y="155521"/>
                      <a:pt x="65740" y="45455"/>
                      <a:pt x="37953" y="4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xmlns="" id="{60FB65ED-F8EE-4648-BB25-902654723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55" y="1212181"/>
                <a:ext cx="981829" cy="292712"/>
              </a:xfrm>
              <a:custGeom>
                <a:avLst/>
                <a:gdLst>
                  <a:gd name="connsiteX0" fmla="*/ 243459 w 319026"/>
                  <a:gd name="connsiteY0" fmla="*/ 60674 h 95111"/>
                  <a:gd name="connsiteX1" fmla="*/ 165155 w 319026"/>
                  <a:gd name="connsiteY1" fmla="*/ 83396 h 95111"/>
                  <a:gd name="connsiteX2" fmla="*/ 239052 w 319026"/>
                  <a:gd name="connsiteY2" fmla="*/ 59220 h 95111"/>
                  <a:gd name="connsiteX3" fmla="*/ 172281 w 319026"/>
                  <a:gd name="connsiteY3" fmla="*/ 43166 h 95111"/>
                  <a:gd name="connsiteX4" fmla="*/ 86496 w 319026"/>
                  <a:gd name="connsiteY4" fmla="*/ 63272 h 95111"/>
                  <a:gd name="connsiteX5" fmla="*/ 166532 w 319026"/>
                  <a:gd name="connsiteY5" fmla="*/ 42378 h 95111"/>
                  <a:gd name="connsiteX6" fmla="*/ 104437 w 319026"/>
                  <a:gd name="connsiteY6" fmla="*/ 39893 h 95111"/>
                  <a:gd name="connsiteX7" fmla="*/ 43166 w 319026"/>
                  <a:gd name="connsiteY7" fmla="*/ 67810 h 95111"/>
                  <a:gd name="connsiteX8" fmla="*/ 99710 w 319026"/>
                  <a:gd name="connsiteY8" fmla="*/ 40265 h 95111"/>
                  <a:gd name="connsiteX9" fmla="*/ 0 w 319026"/>
                  <a:gd name="connsiteY9" fmla="*/ 68849 h 95111"/>
                  <a:gd name="connsiteX10" fmla="*/ 100532 w 319026"/>
                  <a:gd name="connsiteY10" fmla="*/ 37347 h 95111"/>
                  <a:gd name="connsiteX11" fmla="*/ 36282 w 319026"/>
                  <a:gd name="connsiteY11" fmla="*/ 24497 h 95111"/>
                  <a:gd name="connsiteX12" fmla="*/ 106256 w 319026"/>
                  <a:gd name="connsiteY12" fmla="*/ 36966 h 95111"/>
                  <a:gd name="connsiteX13" fmla="*/ 169147 w 319026"/>
                  <a:gd name="connsiteY13" fmla="*/ 39650 h 95111"/>
                  <a:gd name="connsiteX14" fmla="*/ 95544 w 319026"/>
                  <a:gd name="connsiteY14" fmla="*/ 0 h 95111"/>
                  <a:gd name="connsiteX15" fmla="*/ 175338 w 319026"/>
                  <a:gd name="connsiteY15" fmla="*/ 40559 h 95111"/>
                  <a:gd name="connsiteX16" fmla="*/ 239372 w 319026"/>
                  <a:gd name="connsiteY16" fmla="*/ 55531 h 95111"/>
                  <a:gd name="connsiteX17" fmla="*/ 174715 w 319026"/>
                  <a:gd name="connsiteY17" fmla="*/ 3758 h 95111"/>
                  <a:gd name="connsiteX18" fmla="*/ 245329 w 319026"/>
                  <a:gd name="connsiteY18" fmla="*/ 57479 h 95111"/>
                  <a:gd name="connsiteX19" fmla="*/ 317650 w 319026"/>
                  <a:gd name="connsiteY19" fmla="*/ 89388 h 95111"/>
                  <a:gd name="connsiteX20" fmla="*/ 318992 w 319026"/>
                  <a:gd name="connsiteY20" fmla="*/ 90202 h 95111"/>
                  <a:gd name="connsiteX21" fmla="*/ 319018 w 319026"/>
                  <a:gd name="connsiteY21" fmla="*/ 90228 h 95111"/>
                  <a:gd name="connsiteX22" fmla="*/ 318022 w 319026"/>
                  <a:gd name="connsiteY22" fmla="*/ 95112 h 95111"/>
                  <a:gd name="connsiteX23" fmla="*/ 308393 w 319026"/>
                  <a:gd name="connsiteY23" fmla="*/ 89466 h 95111"/>
                  <a:gd name="connsiteX24" fmla="*/ 243459 w 319026"/>
                  <a:gd name="connsiteY24" fmla="*/ 60674 h 95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9026" h="95111">
                    <a:moveTo>
                      <a:pt x="243459" y="60674"/>
                    </a:moveTo>
                    <a:cubicBezTo>
                      <a:pt x="238584" y="62761"/>
                      <a:pt x="207091" y="80963"/>
                      <a:pt x="165155" y="83396"/>
                    </a:cubicBezTo>
                    <a:cubicBezTo>
                      <a:pt x="169155" y="82980"/>
                      <a:pt x="202831" y="75092"/>
                      <a:pt x="239052" y="59220"/>
                    </a:cubicBezTo>
                    <a:cubicBezTo>
                      <a:pt x="215144" y="51400"/>
                      <a:pt x="192821" y="46266"/>
                      <a:pt x="172281" y="43166"/>
                    </a:cubicBezTo>
                    <a:cubicBezTo>
                      <a:pt x="163787" y="46577"/>
                      <a:pt x="125955" y="60986"/>
                      <a:pt x="86496" y="63272"/>
                    </a:cubicBezTo>
                    <a:cubicBezTo>
                      <a:pt x="90392" y="62917"/>
                      <a:pt x="130839" y="57375"/>
                      <a:pt x="166532" y="42378"/>
                    </a:cubicBezTo>
                    <a:cubicBezTo>
                      <a:pt x="143585" y="39295"/>
                      <a:pt x="122855" y="38827"/>
                      <a:pt x="104437" y="39893"/>
                    </a:cubicBezTo>
                    <a:cubicBezTo>
                      <a:pt x="102247" y="41417"/>
                      <a:pt x="74892" y="59938"/>
                      <a:pt x="43166" y="67810"/>
                    </a:cubicBezTo>
                    <a:cubicBezTo>
                      <a:pt x="46768" y="66736"/>
                      <a:pt x="76157" y="56778"/>
                      <a:pt x="99710" y="40265"/>
                    </a:cubicBezTo>
                    <a:cubicBezTo>
                      <a:pt x="35121" y="45140"/>
                      <a:pt x="398" y="68996"/>
                      <a:pt x="0" y="68849"/>
                    </a:cubicBezTo>
                    <a:cubicBezTo>
                      <a:pt x="31770" y="48907"/>
                      <a:pt x="66424" y="40161"/>
                      <a:pt x="100532" y="37347"/>
                    </a:cubicBezTo>
                    <a:cubicBezTo>
                      <a:pt x="71195" y="27510"/>
                      <a:pt x="40083" y="24696"/>
                      <a:pt x="36282" y="24497"/>
                    </a:cubicBezTo>
                    <a:cubicBezTo>
                      <a:pt x="67758" y="24869"/>
                      <a:pt x="99952" y="34870"/>
                      <a:pt x="106256" y="36966"/>
                    </a:cubicBezTo>
                    <a:cubicBezTo>
                      <a:pt x="127739" y="35632"/>
                      <a:pt x="148962" y="36862"/>
                      <a:pt x="169147" y="39650"/>
                    </a:cubicBezTo>
                    <a:cubicBezTo>
                      <a:pt x="137351" y="16452"/>
                      <a:pt x="99199" y="1299"/>
                      <a:pt x="95544" y="0"/>
                    </a:cubicBezTo>
                    <a:cubicBezTo>
                      <a:pt x="133593" y="11829"/>
                      <a:pt x="167683" y="35078"/>
                      <a:pt x="175338" y="40559"/>
                    </a:cubicBezTo>
                    <a:cubicBezTo>
                      <a:pt x="198743" y="44127"/>
                      <a:pt x="220512" y="49651"/>
                      <a:pt x="239372" y="55531"/>
                    </a:cubicBezTo>
                    <a:cubicBezTo>
                      <a:pt x="213221" y="27250"/>
                      <a:pt x="178135" y="5707"/>
                      <a:pt x="174715" y="3758"/>
                    </a:cubicBezTo>
                    <a:cubicBezTo>
                      <a:pt x="212390" y="23059"/>
                      <a:pt x="242368" y="54344"/>
                      <a:pt x="245329" y="57479"/>
                    </a:cubicBezTo>
                    <a:cubicBezTo>
                      <a:pt x="282252" y="68303"/>
                      <a:pt x="311043" y="85431"/>
                      <a:pt x="317650" y="89388"/>
                    </a:cubicBezTo>
                    <a:cubicBezTo>
                      <a:pt x="318100" y="89674"/>
                      <a:pt x="318499" y="89925"/>
                      <a:pt x="318992" y="90202"/>
                    </a:cubicBezTo>
                    <a:cubicBezTo>
                      <a:pt x="318992" y="90228"/>
                      <a:pt x="319018" y="90228"/>
                      <a:pt x="319018" y="90228"/>
                    </a:cubicBezTo>
                    <a:cubicBezTo>
                      <a:pt x="319079" y="91847"/>
                      <a:pt x="318784" y="93458"/>
                      <a:pt x="318022" y="95112"/>
                    </a:cubicBezTo>
                    <a:cubicBezTo>
                      <a:pt x="314793" y="93172"/>
                      <a:pt x="311537" y="91284"/>
                      <a:pt x="308393" y="89466"/>
                    </a:cubicBezTo>
                    <a:cubicBezTo>
                      <a:pt x="284399" y="75559"/>
                      <a:pt x="261072" y="66623"/>
                      <a:pt x="243459" y="606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xmlns="" id="{ADF78E86-FE6E-42D5-A669-6EFB4FFB73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6559" y="1118370"/>
                <a:ext cx="516751" cy="115982"/>
              </a:xfrm>
              <a:custGeom>
                <a:avLst/>
                <a:gdLst>
                  <a:gd name="connsiteX0" fmla="*/ 167908 w 167908"/>
                  <a:gd name="connsiteY0" fmla="*/ 32394 h 37686"/>
                  <a:gd name="connsiteX1" fmla="*/ 0 w 167908"/>
                  <a:gd name="connsiteY1" fmla="*/ 0 h 37686"/>
                  <a:gd name="connsiteX2" fmla="*/ 167908 w 167908"/>
                  <a:gd name="connsiteY2" fmla="*/ 32394 h 3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8" h="37686">
                    <a:moveTo>
                      <a:pt x="167908" y="32394"/>
                    </a:moveTo>
                    <a:cubicBezTo>
                      <a:pt x="167908" y="32394"/>
                      <a:pt x="92964" y="57029"/>
                      <a:pt x="0" y="0"/>
                    </a:cubicBezTo>
                    <a:cubicBezTo>
                      <a:pt x="8" y="0"/>
                      <a:pt x="71195" y="42083"/>
                      <a:pt x="167908" y="3239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xmlns="" id="{2FB8A9BC-9257-420E-9D15-BC26ADD2D6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24" y="1080008"/>
                <a:ext cx="997875" cy="447483"/>
              </a:xfrm>
              <a:custGeom>
                <a:avLst/>
                <a:gdLst>
                  <a:gd name="connsiteX0" fmla="*/ 323867 w 324240"/>
                  <a:gd name="connsiteY0" fmla="*/ 100671 h 145401"/>
                  <a:gd name="connsiteX1" fmla="*/ 317555 w 324240"/>
                  <a:gd name="connsiteY1" fmla="*/ 108992 h 145401"/>
                  <a:gd name="connsiteX2" fmla="*/ 16322 w 324240"/>
                  <a:gd name="connsiteY2" fmla="*/ 86383 h 145401"/>
                  <a:gd name="connsiteX3" fmla="*/ 0 w 324240"/>
                  <a:gd name="connsiteY3" fmla="*/ 87007 h 145401"/>
                  <a:gd name="connsiteX4" fmla="*/ 17812 w 324240"/>
                  <a:gd name="connsiteY4" fmla="*/ 85517 h 145401"/>
                  <a:gd name="connsiteX5" fmla="*/ 318611 w 324240"/>
                  <a:gd name="connsiteY5" fmla="*/ 102082 h 145401"/>
                  <a:gd name="connsiteX6" fmla="*/ 321530 w 324240"/>
                  <a:gd name="connsiteY6" fmla="*/ 99363 h 145401"/>
                  <a:gd name="connsiteX7" fmla="*/ 321902 w 324240"/>
                  <a:gd name="connsiteY7" fmla="*/ 97883 h 145401"/>
                  <a:gd name="connsiteX8" fmla="*/ 316499 w 324240"/>
                  <a:gd name="connsiteY8" fmla="*/ 82928 h 145401"/>
                  <a:gd name="connsiteX9" fmla="*/ 216322 w 324240"/>
                  <a:gd name="connsiteY9" fmla="*/ 0 h 145401"/>
                  <a:gd name="connsiteX10" fmla="*/ 318984 w 324240"/>
                  <a:gd name="connsiteY10" fmla="*/ 83785 h 145401"/>
                  <a:gd name="connsiteX11" fmla="*/ 324205 w 324240"/>
                  <a:gd name="connsiteY11" fmla="*/ 98844 h 145401"/>
                  <a:gd name="connsiteX12" fmla="*/ 323867 w 324240"/>
                  <a:gd name="connsiteY12" fmla="*/ 100671 h 145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240" h="145401">
                    <a:moveTo>
                      <a:pt x="323867" y="100671"/>
                    </a:moveTo>
                    <a:cubicBezTo>
                      <a:pt x="323157" y="103433"/>
                      <a:pt x="321252" y="106143"/>
                      <a:pt x="317555" y="108992"/>
                    </a:cubicBezTo>
                    <a:cubicBezTo>
                      <a:pt x="192111" y="200744"/>
                      <a:pt x="44110" y="90678"/>
                      <a:pt x="16322" y="86383"/>
                    </a:cubicBezTo>
                    <a:cubicBezTo>
                      <a:pt x="10010" y="85405"/>
                      <a:pt x="4650" y="85812"/>
                      <a:pt x="0" y="87007"/>
                    </a:cubicBezTo>
                    <a:cubicBezTo>
                      <a:pt x="4927" y="85335"/>
                      <a:pt x="10824" y="84582"/>
                      <a:pt x="17812" y="85517"/>
                    </a:cubicBezTo>
                    <a:cubicBezTo>
                      <a:pt x="45651" y="89266"/>
                      <a:pt x="195176" y="196605"/>
                      <a:pt x="318611" y="102082"/>
                    </a:cubicBezTo>
                    <a:cubicBezTo>
                      <a:pt x="319806" y="101147"/>
                      <a:pt x="320742" y="100212"/>
                      <a:pt x="321530" y="99363"/>
                    </a:cubicBezTo>
                    <a:cubicBezTo>
                      <a:pt x="321919" y="98644"/>
                      <a:pt x="321902" y="97883"/>
                      <a:pt x="321902" y="97883"/>
                    </a:cubicBezTo>
                    <a:cubicBezTo>
                      <a:pt x="322266" y="93120"/>
                      <a:pt x="319287" y="88305"/>
                      <a:pt x="316499" y="82928"/>
                    </a:cubicBezTo>
                    <a:cubicBezTo>
                      <a:pt x="316499" y="82928"/>
                      <a:pt x="290980" y="26358"/>
                      <a:pt x="216322" y="0"/>
                    </a:cubicBezTo>
                    <a:cubicBezTo>
                      <a:pt x="292885" y="26029"/>
                      <a:pt x="318984" y="83785"/>
                      <a:pt x="318984" y="83785"/>
                    </a:cubicBezTo>
                    <a:cubicBezTo>
                      <a:pt x="321694" y="89180"/>
                      <a:pt x="324595" y="93995"/>
                      <a:pt x="324205" y="98844"/>
                    </a:cubicBezTo>
                    <a:cubicBezTo>
                      <a:pt x="324205" y="98844"/>
                      <a:pt x="324075" y="100073"/>
                      <a:pt x="323867" y="10067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xmlns="" id="{F770DA44-AF2C-40DC-8872-FA4E9F05F5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2" y="3002250"/>
                <a:ext cx="988796" cy="432951"/>
              </a:xfrm>
              <a:custGeom>
                <a:avLst/>
                <a:gdLst>
                  <a:gd name="connsiteX0" fmla="*/ 316871 w 321290"/>
                  <a:gd name="connsiteY0" fmla="*/ 72099 h 140679"/>
                  <a:gd name="connsiteX1" fmla="*/ 149646 w 321290"/>
                  <a:gd name="connsiteY1" fmla="*/ 138289 h 140679"/>
                  <a:gd name="connsiteX2" fmla="*/ 0 w 321290"/>
                  <a:gd name="connsiteY2" fmla="*/ 11520 h 140679"/>
                  <a:gd name="connsiteX3" fmla="*/ 36498 w 321290"/>
                  <a:gd name="connsiteY3" fmla="*/ 33185 h 140679"/>
                  <a:gd name="connsiteX4" fmla="*/ 314715 w 321290"/>
                  <a:gd name="connsiteY4" fmla="*/ 48798 h 140679"/>
                  <a:gd name="connsiteX5" fmla="*/ 316871 w 321290"/>
                  <a:gd name="connsiteY5" fmla="*/ 72099 h 14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1290" h="140679">
                    <a:moveTo>
                      <a:pt x="316871" y="72099"/>
                    </a:moveTo>
                    <a:cubicBezTo>
                      <a:pt x="316871" y="72099"/>
                      <a:pt x="279507" y="155720"/>
                      <a:pt x="149646" y="138289"/>
                    </a:cubicBezTo>
                    <a:cubicBezTo>
                      <a:pt x="31155" y="122417"/>
                      <a:pt x="0" y="11520"/>
                      <a:pt x="0" y="11520"/>
                    </a:cubicBezTo>
                    <a:cubicBezTo>
                      <a:pt x="0" y="11520"/>
                      <a:pt x="10867" y="33783"/>
                      <a:pt x="36498" y="33185"/>
                    </a:cubicBezTo>
                    <a:cubicBezTo>
                      <a:pt x="62060" y="32631"/>
                      <a:pt x="195618" y="-50669"/>
                      <a:pt x="314715" y="48798"/>
                    </a:cubicBezTo>
                    <a:cubicBezTo>
                      <a:pt x="325253" y="58020"/>
                      <a:pt x="320915" y="64306"/>
                      <a:pt x="316871" y="720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xmlns="" id="{4399DCD1-DA80-4875-BF13-586EAA8809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24422" y="3002210"/>
                <a:ext cx="668835" cy="387917"/>
              </a:xfrm>
              <a:custGeom>
                <a:avLst/>
                <a:gdLst>
                  <a:gd name="connsiteX0" fmla="*/ 153967 w 217325"/>
                  <a:gd name="connsiteY0" fmla="*/ 122327 h 126046"/>
                  <a:gd name="connsiteX1" fmla="*/ 0 w 217325"/>
                  <a:gd name="connsiteY1" fmla="*/ 0 h 126046"/>
                  <a:gd name="connsiteX2" fmla="*/ 148668 w 217325"/>
                  <a:gd name="connsiteY2" fmla="*/ 123643 h 126046"/>
                  <a:gd name="connsiteX3" fmla="*/ 217326 w 217325"/>
                  <a:gd name="connsiteY3" fmla="*/ 123202 h 126046"/>
                  <a:gd name="connsiteX4" fmla="*/ 153967 w 217325"/>
                  <a:gd name="connsiteY4" fmla="*/ 122327 h 12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325" h="126046">
                    <a:moveTo>
                      <a:pt x="153967" y="122327"/>
                    </a:moveTo>
                    <a:cubicBezTo>
                      <a:pt x="53037" y="108827"/>
                      <a:pt x="12036" y="30090"/>
                      <a:pt x="0" y="0"/>
                    </a:cubicBezTo>
                    <a:cubicBezTo>
                      <a:pt x="6105" y="18210"/>
                      <a:pt x="42057" y="109356"/>
                      <a:pt x="148668" y="123643"/>
                    </a:cubicBezTo>
                    <a:cubicBezTo>
                      <a:pt x="175295" y="127237"/>
                      <a:pt x="198042" y="126561"/>
                      <a:pt x="217326" y="123202"/>
                    </a:cubicBezTo>
                    <a:cubicBezTo>
                      <a:pt x="198995" y="125522"/>
                      <a:pt x="177962" y="125557"/>
                      <a:pt x="153967" y="122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xmlns="" id="{6553A01A-976A-4DB9-A7C2-416E19FDEB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9164" y="3167279"/>
                <a:ext cx="984709" cy="267916"/>
              </a:xfrm>
              <a:custGeom>
                <a:avLst/>
                <a:gdLst>
                  <a:gd name="connsiteX0" fmla="*/ 35710 w 319962"/>
                  <a:gd name="connsiteY0" fmla="*/ 33184 h 87054"/>
                  <a:gd name="connsiteX1" fmla="*/ 0 w 319962"/>
                  <a:gd name="connsiteY1" fmla="*/ 12982 h 87054"/>
                  <a:gd name="connsiteX2" fmla="*/ 48387 w 319962"/>
                  <a:gd name="connsiteY2" fmla="*/ 55134 h 87054"/>
                  <a:gd name="connsiteX3" fmla="*/ 175104 w 319962"/>
                  <a:gd name="connsiteY3" fmla="*/ 86974 h 87054"/>
                  <a:gd name="connsiteX4" fmla="*/ 319962 w 319962"/>
                  <a:gd name="connsiteY4" fmla="*/ 57204 h 87054"/>
                  <a:gd name="connsiteX5" fmla="*/ 313927 w 319962"/>
                  <a:gd name="connsiteY5" fmla="*/ 48787 h 87054"/>
                  <a:gd name="connsiteX6" fmla="*/ 35710 w 319962"/>
                  <a:gd name="connsiteY6" fmla="*/ 33184 h 8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962" h="87054">
                    <a:moveTo>
                      <a:pt x="35710" y="33184"/>
                    </a:moveTo>
                    <a:cubicBezTo>
                      <a:pt x="14010" y="33703"/>
                      <a:pt x="2909" y="17874"/>
                      <a:pt x="0" y="12982"/>
                    </a:cubicBezTo>
                    <a:cubicBezTo>
                      <a:pt x="6728" y="32846"/>
                      <a:pt x="48387" y="55134"/>
                      <a:pt x="48387" y="55134"/>
                    </a:cubicBezTo>
                    <a:cubicBezTo>
                      <a:pt x="48387" y="55134"/>
                      <a:pt x="91224" y="85104"/>
                      <a:pt x="175104" y="86974"/>
                    </a:cubicBezTo>
                    <a:cubicBezTo>
                      <a:pt x="252681" y="88732"/>
                      <a:pt x="311615" y="61308"/>
                      <a:pt x="319962" y="57204"/>
                    </a:cubicBezTo>
                    <a:cubicBezTo>
                      <a:pt x="319209" y="54606"/>
                      <a:pt x="317477" y="51853"/>
                      <a:pt x="313927" y="48787"/>
                    </a:cubicBezTo>
                    <a:cubicBezTo>
                      <a:pt x="194830" y="-50662"/>
                      <a:pt x="61280" y="32630"/>
                      <a:pt x="35710" y="331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xmlns="" id="{6DB44FF5-0F1D-4051-B6E7-5289DB58E8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484" y="3059493"/>
                <a:ext cx="907052" cy="248955"/>
              </a:xfrm>
              <a:custGeom>
                <a:avLst/>
                <a:gdLst>
                  <a:gd name="connsiteX0" fmla="*/ 225734 w 294729"/>
                  <a:gd name="connsiteY0" fmla="*/ 36940 h 80893"/>
                  <a:gd name="connsiteX1" fmla="*/ 152435 w 294729"/>
                  <a:gd name="connsiteY1" fmla="*/ 6616 h 80893"/>
                  <a:gd name="connsiteX2" fmla="*/ 221707 w 294729"/>
                  <a:gd name="connsiteY2" fmla="*/ 37711 h 80893"/>
                  <a:gd name="connsiteX3" fmla="*/ 160332 w 294729"/>
                  <a:gd name="connsiteY3" fmla="*/ 44395 h 80893"/>
                  <a:gd name="connsiteX4" fmla="*/ 80235 w 294729"/>
                  <a:gd name="connsiteY4" fmla="*/ 15586 h 80893"/>
                  <a:gd name="connsiteX5" fmla="*/ 155024 w 294729"/>
                  <a:gd name="connsiteY5" fmla="*/ 44456 h 80893"/>
                  <a:gd name="connsiteX6" fmla="*/ 97631 w 294729"/>
                  <a:gd name="connsiteY6" fmla="*/ 39261 h 80893"/>
                  <a:gd name="connsiteX7" fmla="*/ 39970 w 294729"/>
                  <a:gd name="connsiteY7" fmla="*/ 6217 h 80893"/>
                  <a:gd name="connsiteX8" fmla="*/ 93224 w 294729"/>
                  <a:gd name="connsiteY8" fmla="*/ 38334 h 80893"/>
                  <a:gd name="connsiteX9" fmla="*/ 0 w 294729"/>
                  <a:gd name="connsiteY9" fmla="*/ 0 h 80893"/>
                  <a:gd name="connsiteX10" fmla="*/ 94107 w 294729"/>
                  <a:gd name="connsiteY10" fmla="*/ 41079 h 80893"/>
                  <a:gd name="connsiteX11" fmla="*/ 35017 w 294729"/>
                  <a:gd name="connsiteY11" fmla="*/ 45157 h 80893"/>
                  <a:gd name="connsiteX12" fmla="*/ 99380 w 294729"/>
                  <a:gd name="connsiteY12" fmla="*/ 42153 h 80893"/>
                  <a:gd name="connsiteX13" fmla="*/ 157509 w 294729"/>
                  <a:gd name="connsiteY13" fmla="*/ 47253 h 80893"/>
                  <a:gd name="connsiteX14" fmla="*/ 90704 w 294729"/>
                  <a:gd name="connsiteY14" fmla="*/ 74815 h 80893"/>
                  <a:gd name="connsiteX15" fmla="*/ 163258 w 294729"/>
                  <a:gd name="connsiteY15" fmla="*/ 47218 h 80893"/>
                  <a:gd name="connsiteX16" fmla="*/ 222071 w 294729"/>
                  <a:gd name="connsiteY16" fmla="*/ 41105 h 80893"/>
                  <a:gd name="connsiteX17" fmla="*/ 163891 w 294729"/>
                  <a:gd name="connsiteY17" fmla="*/ 80893 h 80893"/>
                  <a:gd name="connsiteX18" fmla="*/ 227561 w 294729"/>
                  <a:gd name="connsiteY18" fmla="*/ 40100 h 80893"/>
                  <a:gd name="connsiteX19" fmla="*/ 293431 w 294729"/>
                  <a:gd name="connsiteY19" fmla="*/ 19544 h 80893"/>
                  <a:gd name="connsiteX20" fmla="*/ 294695 w 294729"/>
                  <a:gd name="connsiteY20" fmla="*/ 18981 h 80893"/>
                  <a:gd name="connsiteX21" fmla="*/ 294729 w 294729"/>
                  <a:gd name="connsiteY21" fmla="*/ 18912 h 80893"/>
                  <a:gd name="connsiteX22" fmla="*/ 293621 w 294729"/>
                  <a:gd name="connsiteY22" fmla="*/ 14314 h 80893"/>
                  <a:gd name="connsiteX23" fmla="*/ 284910 w 294729"/>
                  <a:gd name="connsiteY23" fmla="*/ 18366 h 80893"/>
                  <a:gd name="connsiteX24" fmla="*/ 225734 w 294729"/>
                  <a:gd name="connsiteY24" fmla="*/ 36940 h 8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4729" h="80893">
                    <a:moveTo>
                      <a:pt x="225734" y="36940"/>
                    </a:moveTo>
                    <a:cubicBezTo>
                      <a:pt x="221110" y="34437"/>
                      <a:pt x="191340" y="13898"/>
                      <a:pt x="152435" y="6616"/>
                    </a:cubicBezTo>
                    <a:cubicBezTo>
                      <a:pt x="156141" y="7482"/>
                      <a:pt x="187616" y="18756"/>
                      <a:pt x="221707" y="37711"/>
                    </a:cubicBezTo>
                    <a:cubicBezTo>
                      <a:pt x="199774" y="42057"/>
                      <a:pt x="179278" y="44049"/>
                      <a:pt x="160332" y="44395"/>
                    </a:cubicBezTo>
                    <a:cubicBezTo>
                      <a:pt x="152348" y="40248"/>
                      <a:pt x="116854" y="22462"/>
                      <a:pt x="80235" y="15586"/>
                    </a:cubicBezTo>
                    <a:cubicBezTo>
                      <a:pt x="83889" y="16409"/>
                      <a:pt x="121548" y="26332"/>
                      <a:pt x="155024" y="44456"/>
                    </a:cubicBezTo>
                    <a:cubicBezTo>
                      <a:pt x="133921" y="44525"/>
                      <a:pt x="114724" y="42438"/>
                      <a:pt x="97631" y="39261"/>
                    </a:cubicBezTo>
                    <a:cubicBezTo>
                      <a:pt x="95562" y="37615"/>
                      <a:pt x="69619" y="17275"/>
                      <a:pt x="39970" y="6217"/>
                    </a:cubicBezTo>
                    <a:cubicBezTo>
                      <a:pt x="43321" y="7612"/>
                      <a:pt x="70892" y="20332"/>
                      <a:pt x="93224" y="38334"/>
                    </a:cubicBezTo>
                    <a:cubicBezTo>
                      <a:pt x="33277" y="26064"/>
                      <a:pt x="338" y="-60"/>
                      <a:pt x="0" y="0"/>
                    </a:cubicBezTo>
                    <a:cubicBezTo>
                      <a:pt x="30012" y="22193"/>
                      <a:pt x="62406" y="34377"/>
                      <a:pt x="94107" y="41079"/>
                    </a:cubicBezTo>
                    <a:cubicBezTo>
                      <a:pt x="67238" y="46595"/>
                      <a:pt x="38516" y="45426"/>
                      <a:pt x="35017" y="45157"/>
                    </a:cubicBezTo>
                    <a:cubicBezTo>
                      <a:pt x="64155" y="48612"/>
                      <a:pt x="93639" y="43296"/>
                      <a:pt x="99380" y="42153"/>
                    </a:cubicBezTo>
                    <a:cubicBezTo>
                      <a:pt x="119322" y="45945"/>
                      <a:pt x="138970" y="47391"/>
                      <a:pt x="157509" y="47253"/>
                    </a:cubicBezTo>
                    <a:cubicBezTo>
                      <a:pt x="128865" y="64727"/>
                      <a:pt x="94072" y="74044"/>
                      <a:pt x="90704" y="74815"/>
                    </a:cubicBezTo>
                    <a:cubicBezTo>
                      <a:pt x="125557" y="68494"/>
                      <a:pt x="156366" y="51288"/>
                      <a:pt x="163258" y="47218"/>
                    </a:cubicBezTo>
                    <a:cubicBezTo>
                      <a:pt x="184811" y="46759"/>
                      <a:pt x="204822" y="44291"/>
                      <a:pt x="222071" y="41105"/>
                    </a:cubicBezTo>
                    <a:cubicBezTo>
                      <a:pt x="198761" y="63973"/>
                      <a:pt x="166965" y="79534"/>
                      <a:pt x="163891" y="80893"/>
                    </a:cubicBezTo>
                    <a:cubicBezTo>
                      <a:pt x="198146" y="67723"/>
                      <a:pt x="224903" y="42620"/>
                      <a:pt x="227561" y="40100"/>
                    </a:cubicBezTo>
                    <a:cubicBezTo>
                      <a:pt x="261349" y="34628"/>
                      <a:pt x="287499" y="22349"/>
                      <a:pt x="293431" y="19544"/>
                    </a:cubicBezTo>
                    <a:cubicBezTo>
                      <a:pt x="293864" y="19319"/>
                      <a:pt x="294262" y="19128"/>
                      <a:pt x="294695" y="18981"/>
                    </a:cubicBezTo>
                    <a:lnTo>
                      <a:pt x="294729" y="18912"/>
                    </a:lnTo>
                    <a:cubicBezTo>
                      <a:pt x="294729" y="17431"/>
                      <a:pt x="294392" y="15916"/>
                      <a:pt x="293621" y="14314"/>
                    </a:cubicBezTo>
                    <a:cubicBezTo>
                      <a:pt x="290703" y="15690"/>
                      <a:pt x="287759" y="17076"/>
                      <a:pt x="284910" y="18366"/>
                    </a:cubicBezTo>
                    <a:cubicBezTo>
                      <a:pt x="263132" y="28220"/>
                      <a:pt x="241831" y="33563"/>
                      <a:pt x="225734" y="369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xmlns="" id="{A38B5E2D-90D5-410B-90B7-A26460F24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72830" y="3340347"/>
                <a:ext cx="475418" cy="64977"/>
              </a:xfrm>
              <a:custGeom>
                <a:avLst/>
                <a:gdLst>
                  <a:gd name="connsiteX0" fmla="*/ 154478 w 154478"/>
                  <a:gd name="connsiteY0" fmla="*/ 11675 h 21113"/>
                  <a:gd name="connsiteX1" fmla="*/ 0 w 154478"/>
                  <a:gd name="connsiteY1" fmla="*/ 21114 h 21113"/>
                  <a:gd name="connsiteX2" fmla="*/ 154478 w 154478"/>
                  <a:gd name="connsiteY2" fmla="*/ 11675 h 2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478" h="21113">
                    <a:moveTo>
                      <a:pt x="154478" y="11675"/>
                    </a:moveTo>
                    <a:cubicBezTo>
                      <a:pt x="154478" y="11675"/>
                      <a:pt x="84262" y="-20060"/>
                      <a:pt x="0" y="21114"/>
                    </a:cubicBezTo>
                    <a:cubicBezTo>
                      <a:pt x="0" y="21114"/>
                      <a:pt x="64571" y="-8942"/>
                      <a:pt x="154478" y="1167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xmlns="" id="{E55AC858-13C3-4F07-9350-EE822CE7E6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5" y="3014536"/>
                <a:ext cx="922942" cy="420653"/>
              </a:xfrm>
              <a:custGeom>
                <a:avLst/>
                <a:gdLst>
                  <a:gd name="connsiteX0" fmla="*/ 299466 w 299892"/>
                  <a:gd name="connsiteY0" fmla="*/ 57159 h 136683"/>
                  <a:gd name="connsiteX1" fmla="*/ 293318 w 299892"/>
                  <a:gd name="connsiteY1" fmla="*/ 48794 h 136683"/>
                  <a:gd name="connsiteX2" fmla="*/ 15101 w 299892"/>
                  <a:gd name="connsiteY2" fmla="*/ 33182 h 136683"/>
                  <a:gd name="connsiteX3" fmla="*/ 0 w 299892"/>
                  <a:gd name="connsiteY3" fmla="*/ 30662 h 136683"/>
                  <a:gd name="connsiteX4" fmla="*/ 16556 w 299892"/>
                  <a:gd name="connsiteY4" fmla="*/ 34134 h 136683"/>
                  <a:gd name="connsiteX5" fmla="*/ 294548 w 299892"/>
                  <a:gd name="connsiteY5" fmla="*/ 55245 h 136683"/>
                  <a:gd name="connsiteX6" fmla="*/ 297379 w 299892"/>
                  <a:gd name="connsiteY6" fmla="*/ 58146 h 136683"/>
                  <a:gd name="connsiteX7" fmla="*/ 297717 w 299892"/>
                  <a:gd name="connsiteY7" fmla="*/ 59514 h 136683"/>
                  <a:gd name="connsiteX8" fmla="*/ 293223 w 299892"/>
                  <a:gd name="connsiteY8" fmla="*/ 72580 h 136683"/>
                  <a:gd name="connsiteX9" fmla="*/ 203116 w 299892"/>
                  <a:gd name="connsiteY9" fmla="*/ 136684 h 136683"/>
                  <a:gd name="connsiteX10" fmla="*/ 295474 w 299892"/>
                  <a:gd name="connsiteY10" fmla="*/ 72096 h 136683"/>
                  <a:gd name="connsiteX11" fmla="*/ 299821 w 299892"/>
                  <a:gd name="connsiteY11" fmla="*/ 58899 h 136683"/>
                  <a:gd name="connsiteX12" fmla="*/ 299466 w 299892"/>
                  <a:gd name="connsiteY12" fmla="*/ 57159 h 1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892" h="136683">
                    <a:moveTo>
                      <a:pt x="299466" y="57159"/>
                    </a:moveTo>
                    <a:cubicBezTo>
                      <a:pt x="298713" y="54552"/>
                      <a:pt x="296868" y="51859"/>
                      <a:pt x="293318" y="48794"/>
                    </a:cubicBezTo>
                    <a:cubicBezTo>
                      <a:pt x="174221" y="-50664"/>
                      <a:pt x="40663" y="32627"/>
                      <a:pt x="15101" y="33182"/>
                    </a:cubicBezTo>
                    <a:cubicBezTo>
                      <a:pt x="9352" y="33320"/>
                      <a:pt x="4286" y="32316"/>
                      <a:pt x="0" y="30662"/>
                    </a:cubicBezTo>
                    <a:cubicBezTo>
                      <a:pt x="4607" y="32731"/>
                      <a:pt x="10088" y="34143"/>
                      <a:pt x="16556" y="34134"/>
                    </a:cubicBezTo>
                    <a:cubicBezTo>
                      <a:pt x="42161" y="34099"/>
                      <a:pt x="177200" y="-46508"/>
                      <a:pt x="294548" y="55245"/>
                    </a:cubicBezTo>
                    <a:cubicBezTo>
                      <a:pt x="295682" y="56249"/>
                      <a:pt x="296582" y="57211"/>
                      <a:pt x="297379" y="58146"/>
                    </a:cubicBezTo>
                    <a:cubicBezTo>
                      <a:pt x="297717" y="58769"/>
                      <a:pt x="297717" y="59514"/>
                      <a:pt x="297717" y="59514"/>
                    </a:cubicBezTo>
                    <a:cubicBezTo>
                      <a:pt x="298228" y="63947"/>
                      <a:pt x="295604" y="67991"/>
                      <a:pt x="293223" y="72580"/>
                    </a:cubicBezTo>
                    <a:cubicBezTo>
                      <a:pt x="293223" y="72580"/>
                      <a:pt x="271384" y="121470"/>
                      <a:pt x="203116" y="136684"/>
                    </a:cubicBezTo>
                    <a:cubicBezTo>
                      <a:pt x="273151" y="122006"/>
                      <a:pt x="295474" y="72096"/>
                      <a:pt x="295474" y="72096"/>
                    </a:cubicBezTo>
                    <a:cubicBezTo>
                      <a:pt x="297838" y="67480"/>
                      <a:pt x="300349" y="63393"/>
                      <a:pt x="299821" y="58899"/>
                    </a:cubicBezTo>
                    <a:cubicBezTo>
                      <a:pt x="299821" y="58899"/>
                      <a:pt x="299691" y="57730"/>
                      <a:pt x="299466" y="5715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xmlns="" id="{18C755BD-9CCE-4070-AD11-D0E4A50929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13" y="2063828"/>
                <a:ext cx="973467" cy="499977"/>
              </a:xfrm>
              <a:custGeom>
                <a:avLst/>
                <a:gdLst>
                  <a:gd name="connsiteX0" fmla="*/ 315788 w 316309"/>
                  <a:gd name="connsiteY0" fmla="*/ 30684 h 162458"/>
                  <a:gd name="connsiteX1" fmla="*/ 186863 w 316309"/>
                  <a:gd name="connsiteY1" fmla="*/ 156050 h 162458"/>
                  <a:gd name="connsiteX2" fmla="*/ 0 w 316309"/>
                  <a:gd name="connsiteY2" fmla="*/ 96476 h 162458"/>
                  <a:gd name="connsiteX3" fmla="*/ 42031 w 316309"/>
                  <a:gd name="connsiteY3" fmla="*/ 102442 h 162458"/>
                  <a:gd name="connsiteX4" fmla="*/ 304895 w 316309"/>
                  <a:gd name="connsiteY4" fmla="*/ 9963 h 162458"/>
                  <a:gd name="connsiteX5" fmla="*/ 315788 w 316309"/>
                  <a:gd name="connsiteY5" fmla="*/ 30684 h 16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309" h="162458">
                    <a:moveTo>
                      <a:pt x="315788" y="30684"/>
                    </a:moveTo>
                    <a:cubicBezTo>
                      <a:pt x="315788" y="30684"/>
                      <a:pt x="313476" y="122202"/>
                      <a:pt x="186863" y="156050"/>
                    </a:cubicBezTo>
                    <a:cubicBezTo>
                      <a:pt x="71368" y="186877"/>
                      <a:pt x="0" y="96476"/>
                      <a:pt x="0" y="96476"/>
                    </a:cubicBezTo>
                    <a:cubicBezTo>
                      <a:pt x="0" y="96476"/>
                      <a:pt x="18600" y="112833"/>
                      <a:pt x="42031" y="102442"/>
                    </a:cubicBezTo>
                    <a:cubicBezTo>
                      <a:pt x="65411" y="92086"/>
                      <a:pt x="156721" y="-36130"/>
                      <a:pt x="304895" y="9963"/>
                    </a:cubicBezTo>
                    <a:cubicBezTo>
                      <a:pt x="318187" y="14422"/>
                      <a:pt x="316602" y="21938"/>
                      <a:pt x="315788" y="306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xmlns="" id="{67EC7963-DE4A-4FCF-8A5A-E3AE14A5AD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06504" y="2063797"/>
                <a:ext cx="763253" cy="195315"/>
              </a:xfrm>
              <a:custGeom>
                <a:avLst/>
                <a:gdLst>
                  <a:gd name="connsiteX0" fmla="*/ 189140 w 248004"/>
                  <a:gd name="connsiteY0" fmla="*/ 53764 h 63464"/>
                  <a:gd name="connsiteX1" fmla="*/ 0 w 248004"/>
                  <a:gd name="connsiteY1" fmla="*/ 0 h 63464"/>
                  <a:gd name="connsiteX2" fmla="*/ 184776 w 248004"/>
                  <a:gd name="connsiteY2" fmla="*/ 57046 h 63464"/>
                  <a:gd name="connsiteX3" fmla="*/ 248005 w 248004"/>
                  <a:gd name="connsiteY3" fmla="*/ 30255 h 63464"/>
                  <a:gd name="connsiteX4" fmla="*/ 189140 w 248004"/>
                  <a:gd name="connsiteY4" fmla="*/ 53764 h 6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004" h="63464">
                    <a:moveTo>
                      <a:pt x="189140" y="53764"/>
                    </a:moveTo>
                    <a:cubicBezTo>
                      <a:pt x="90782" y="80045"/>
                      <a:pt x="22687" y="23077"/>
                      <a:pt x="0" y="0"/>
                    </a:cubicBezTo>
                    <a:cubicBezTo>
                      <a:pt x="12651" y="14400"/>
                      <a:pt x="80876" y="84807"/>
                      <a:pt x="184776" y="57046"/>
                    </a:cubicBezTo>
                    <a:cubicBezTo>
                      <a:pt x="210710" y="50084"/>
                      <a:pt x="231440" y="40732"/>
                      <a:pt x="248005" y="30255"/>
                    </a:cubicBezTo>
                    <a:cubicBezTo>
                      <a:pt x="231986" y="39364"/>
                      <a:pt x="212581" y="47513"/>
                      <a:pt x="189140" y="537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xmlns="" id="{C6CD1B7E-E771-43D6-B77D-BD52492F28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10792" y="2195031"/>
                <a:ext cx="961471" cy="368749"/>
              </a:xfrm>
              <a:custGeom>
                <a:avLst/>
                <a:gdLst>
                  <a:gd name="connsiteX0" fmla="*/ 40758 w 312411"/>
                  <a:gd name="connsiteY0" fmla="*/ 102434 h 119818"/>
                  <a:gd name="connsiteX1" fmla="*/ 0 w 312411"/>
                  <a:gd name="connsiteY1" fmla="*/ 97533 h 119818"/>
                  <a:gd name="connsiteX2" fmla="*/ 60899 w 312411"/>
                  <a:gd name="connsiteY2" fmla="*/ 117812 h 119818"/>
                  <a:gd name="connsiteX3" fmla="*/ 190084 w 312411"/>
                  <a:gd name="connsiteY3" fmla="*/ 98511 h 119818"/>
                  <a:gd name="connsiteX4" fmla="*/ 312411 w 312411"/>
                  <a:gd name="connsiteY4" fmla="*/ 15427 h 119818"/>
                  <a:gd name="connsiteX5" fmla="*/ 303622 w 312411"/>
                  <a:gd name="connsiteY5" fmla="*/ 9963 h 119818"/>
                  <a:gd name="connsiteX6" fmla="*/ 40758 w 312411"/>
                  <a:gd name="connsiteY6" fmla="*/ 102434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411" h="119818">
                    <a:moveTo>
                      <a:pt x="40758" y="102434"/>
                    </a:moveTo>
                    <a:cubicBezTo>
                      <a:pt x="20955" y="111257"/>
                      <a:pt x="4555" y="100901"/>
                      <a:pt x="0" y="97533"/>
                    </a:cubicBezTo>
                    <a:cubicBezTo>
                      <a:pt x="13889" y="113301"/>
                      <a:pt x="60899" y="117812"/>
                      <a:pt x="60899" y="117812"/>
                    </a:cubicBezTo>
                    <a:cubicBezTo>
                      <a:pt x="60899" y="117812"/>
                      <a:pt x="111962" y="129008"/>
                      <a:pt x="190084" y="98511"/>
                    </a:cubicBezTo>
                    <a:cubicBezTo>
                      <a:pt x="262396" y="70386"/>
                      <a:pt x="306298" y="22424"/>
                      <a:pt x="312411" y="15427"/>
                    </a:cubicBezTo>
                    <a:cubicBezTo>
                      <a:pt x="310740" y="13314"/>
                      <a:pt x="308064" y="11427"/>
                      <a:pt x="303622" y="9963"/>
                    </a:cubicBezTo>
                    <a:cubicBezTo>
                      <a:pt x="155448" y="-36129"/>
                      <a:pt x="64138" y="92077"/>
                      <a:pt x="40758" y="1024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xmlns="" id="{83C43E7B-6605-46F0-9466-56EE14F02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5757" y="2108628"/>
                <a:ext cx="859830" cy="411885"/>
              </a:xfrm>
              <a:custGeom>
                <a:avLst/>
                <a:gdLst>
                  <a:gd name="connsiteX0" fmla="*/ 222573 w 279385"/>
                  <a:gd name="connsiteY0" fmla="*/ 46984 h 133834"/>
                  <a:gd name="connsiteX1" fmla="*/ 143265 w 279385"/>
                  <a:gd name="connsiteY1" fmla="*/ 47131 h 133834"/>
                  <a:gd name="connsiteX2" fmla="*/ 219162 w 279385"/>
                  <a:gd name="connsiteY2" fmla="*/ 49253 h 133834"/>
                  <a:gd name="connsiteX3" fmla="*/ 165103 w 279385"/>
                  <a:gd name="connsiteY3" fmla="*/ 79014 h 133834"/>
                  <a:gd name="connsiteX4" fmla="*/ 80062 w 279385"/>
                  <a:gd name="connsiteY4" fmla="*/ 83162 h 133834"/>
                  <a:gd name="connsiteX5" fmla="*/ 160254 w 279385"/>
                  <a:gd name="connsiteY5" fmla="*/ 81058 h 133834"/>
                  <a:gd name="connsiteX6" fmla="*/ 105217 w 279385"/>
                  <a:gd name="connsiteY6" fmla="*/ 98333 h 133834"/>
                  <a:gd name="connsiteX7" fmla="*/ 39312 w 279385"/>
                  <a:gd name="connsiteY7" fmla="*/ 89916 h 133834"/>
                  <a:gd name="connsiteX8" fmla="*/ 100835 w 279385"/>
                  <a:gd name="connsiteY8" fmla="*/ 99138 h 133834"/>
                  <a:gd name="connsiteX9" fmla="*/ 0 w 279385"/>
                  <a:gd name="connsiteY9" fmla="*/ 99614 h 133834"/>
                  <a:gd name="connsiteX10" fmla="*/ 102671 w 279385"/>
                  <a:gd name="connsiteY10" fmla="*/ 101381 h 133834"/>
                  <a:gd name="connsiteX11" fmla="*/ 49677 w 279385"/>
                  <a:gd name="connsiteY11" fmla="*/ 127800 h 133834"/>
                  <a:gd name="connsiteX12" fmla="*/ 107953 w 279385"/>
                  <a:gd name="connsiteY12" fmla="*/ 100281 h 133834"/>
                  <a:gd name="connsiteX13" fmla="*/ 163605 w 279385"/>
                  <a:gd name="connsiteY13" fmla="*/ 82729 h 133834"/>
                  <a:gd name="connsiteX14" fmla="*/ 112464 w 279385"/>
                  <a:gd name="connsiteY14" fmla="*/ 133835 h 133834"/>
                  <a:gd name="connsiteX15" fmla="*/ 168878 w 279385"/>
                  <a:gd name="connsiteY15" fmla="*/ 80443 h 133834"/>
                  <a:gd name="connsiteX16" fmla="*/ 220833 w 279385"/>
                  <a:gd name="connsiteY16" fmla="*/ 52249 h 133834"/>
                  <a:gd name="connsiteX17" fmla="*/ 182395 w 279385"/>
                  <a:gd name="connsiteY17" fmla="*/ 111304 h 133834"/>
                  <a:gd name="connsiteX18" fmla="*/ 225483 w 279385"/>
                  <a:gd name="connsiteY18" fmla="*/ 49218 h 133834"/>
                  <a:gd name="connsiteX19" fmla="*/ 278442 w 279385"/>
                  <a:gd name="connsiteY19" fmla="*/ 4892 h 133834"/>
                  <a:gd name="connsiteX20" fmla="*/ 279385 w 279385"/>
                  <a:gd name="connsiteY20" fmla="*/ 3871 h 133834"/>
                  <a:gd name="connsiteX21" fmla="*/ 279385 w 279385"/>
                  <a:gd name="connsiteY21" fmla="*/ 3836 h 133834"/>
                  <a:gd name="connsiteX22" fmla="*/ 276632 w 279385"/>
                  <a:gd name="connsiteY22" fmla="*/ 0 h 133834"/>
                  <a:gd name="connsiteX23" fmla="*/ 270129 w 279385"/>
                  <a:gd name="connsiteY23" fmla="*/ 7083 h 133834"/>
                  <a:gd name="connsiteX24" fmla="*/ 222573 w 279385"/>
                  <a:gd name="connsiteY24" fmla="*/ 46984 h 13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385" h="133834">
                    <a:moveTo>
                      <a:pt x="222573" y="46984"/>
                    </a:moveTo>
                    <a:cubicBezTo>
                      <a:pt x="217378" y="46439"/>
                      <a:pt x="182023" y="38914"/>
                      <a:pt x="143265" y="47131"/>
                    </a:cubicBezTo>
                    <a:cubicBezTo>
                      <a:pt x="147005" y="46482"/>
                      <a:pt x="180412" y="44854"/>
                      <a:pt x="219162" y="49253"/>
                    </a:cubicBezTo>
                    <a:cubicBezTo>
                      <a:pt x="200588" y="61670"/>
                      <a:pt x="182430" y="71368"/>
                      <a:pt x="165103" y="79014"/>
                    </a:cubicBezTo>
                    <a:cubicBezTo>
                      <a:pt x="156132" y="78183"/>
                      <a:pt x="116525" y="75429"/>
                      <a:pt x="80062" y="83162"/>
                    </a:cubicBezTo>
                    <a:cubicBezTo>
                      <a:pt x="83768" y="82495"/>
                      <a:pt x="122353" y="77222"/>
                      <a:pt x="160254" y="81058"/>
                    </a:cubicBezTo>
                    <a:cubicBezTo>
                      <a:pt x="140719" y="89215"/>
                      <a:pt x="122206" y="94687"/>
                      <a:pt x="105217" y="98333"/>
                    </a:cubicBezTo>
                    <a:cubicBezTo>
                      <a:pt x="102680" y="97588"/>
                      <a:pt x="70901" y="88790"/>
                      <a:pt x="39312" y="89916"/>
                    </a:cubicBezTo>
                    <a:cubicBezTo>
                      <a:pt x="42949" y="89959"/>
                      <a:pt x="73239" y="91094"/>
                      <a:pt x="100835" y="99138"/>
                    </a:cubicBezTo>
                    <a:cubicBezTo>
                      <a:pt x="40724" y="110871"/>
                      <a:pt x="277" y="99389"/>
                      <a:pt x="0" y="99614"/>
                    </a:cubicBezTo>
                    <a:cubicBezTo>
                      <a:pt x="36238" y="108533"/>
                      <a:pt x="70840" y="107364"/>
                      <a:pt x="102671" y="101381"/>
                    </a:cubicBezTo>
                    <a:cubicBezTo>
                      <a:pt x="79949" y="116751"/>
                      <a:pt x="52994" y="126726"/>
                      <a:pt x="49677" y="127800"/>
                    </a:cubicBezTo>
                    <a:cubicBezTo>
                      <a:pt x="77897" y="119798"/>
                      <a:pt x="103061" y="103580"/>
                      <a:pt x="107953" y="100281"/>
                    </a:cubicBezTo>
                    <a:cubicBezTo>
                      <a:pt x="127834" y="96125"/>
                      <a:pt x="146486" y="89959"/>
                      <a:pt x="163605" y="82729"/>
                    </a:cubicBezTo>
                    <a:cubicBezTo>
                      <a:pt x="143845" y="109875"/>
                      <a:pt x="115270" y="131835"/>
                      <a:pt x="112464" y="133835"/>
                    </a:cubicBezTo>
                    <a:cubicBezTo>
                      <a:pt x="142200" y="114638"/>
                      <a:pt x="164020" y="86842"/>
                      <a:pt x="168878" y="80443"/>
                    </a:cubicBezTo>
                    <a:cubicBezTo>
                      <a:pt x="188586" y="71715"/>
                      <a:pt x="206121" y="61800"/>
                      <a:pt x="220833" y="52249"/>
                    </a:cubicBezTo>
                    <a:cubicBezTo>
                      <a:pt x="208113" y="82279"/>
                      <a:pt x="184716" y="108923"/>
                      <a:pt x="182395" y="111304"/>
                    </a:cubicBezTo>
                    <a:cubicBezTo>
                      <a:pt x="208970" y="86019"/>
                      <a:pt x="224002" y="52517"/>
                      <a:pt x="225483" y="49218"/>
                    </a:cubicBezTo>
                    <a:cubicBezTo>
                      <a:pt x="254612" y="31164"/>
                      <a:pt x="274034" y="9794"/>
                      <a:pt x="278442" y="4892"/>
                    </a:cubicBezTo>
                    <a:cubicBezTo>
                      <a:pt x="278727" y="4529"/>
                      <a:pt x="279031" y="4191"/>
                      <a:pt x="279385" y="3871"/>
                    </a:cubicBezTo>
                    <a:cubicBezTo>
                      <a:pt x="279385" y="3836"/>
                      <a:pt x="279385" y="3836"/>
                      <a:pt x="279385" y="3836"/>
                    </a:cubicBezTo>
                    <a:cubicBezTo>
                      <a:pt x="278805" y="2477"/>
                      <a:pt x="277914" y="1178"/>
                      <a:pt x="276632" y="0"/>
                    </a:cubicBezTo>
                    <a:cubicBezTo>
                      <a:pt x="274398" y="2442"/>
                      <a:pt x="272207" y="4797"/>
                      <a:pt x="270129" y="7083"/>
                    </a:cubicBezTo>
                    <a:cubicBezTo>
                      <a:pt x="253755" y="24523"/>
                      <a:pt x="236133" y="37650"/>
                      <a:pt x="222573" y="469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xmlns="" id="{F982B889-3CE1-4EDF-8908-0C92B93876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96659" y="2307403"/>
                <a:ext cx="427689" cy="209408"/>
              </a:xfrm>
              <a:custGeom>
                <a:avLst/>
                <a:gdLst>
                  <a:gd name="connsiteX0" fmla="*/ 138970 w 138969"/>
                  <a:gd name="connsiteY0" fmla="*/ 9 h 68043"/>
                  <a:gd name="connsiteX1" fmla="*/ 0 w 138969"/>
                  <a:gd name="connsiteY1" fmla="*/ 68043 h 68043"/>
                  <a:gd name="connsiteX2" fmla="*/ 138970 w 138969"/>
                  <a:gd name="connsiteY2" fmla="*/ 9 h 68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969" h="68043">
                    <a:moveTo>
                      <a:pt x="138970" y="9"/>
                    </a:moveTo>
                    <a:cubicBezTo>
                      <a:pt x="138970" y="9"/>
                      <a:pt x="61973" y="-2303"/>
                      <a:pt x="0" y="68043"/>
                    </a:cubicBezTo>
                    <a:cubicBezTo>
                      <a:pt x="9" y="68043"/>
                      <a:pt x="48084" y="15413"/>
                      <a:pt x="138970" y="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xmlns="" id="{01223D89-1E37-479D-B965-6ACDA65D9A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68" y="2176636"/>
                <a:ext cx="889948" cy="387144"/>
              </a:xfrm>
              <a:custGeom>
                <a:avLst/>
                <a:gdLst>
                  <a:gd name="connsiteX0" fmla="*/ 286659 w 289171"/>
                  <a:gd name="connsiteY0" fmla="*/ 15358 h 125795"/>
                  <a:gd name="connsiteX1" fmla="*/ 277784 w 289171"/>
                  <a:gd name="connsiteY1" fmla="*/ 9963 h 125795"/>
                  <a:gd name="connsiteX2" fmla="*/ 14920 w 289171"/>
                  <a:gd name="connsiteY2" fmla="*/ 102442 h 125795"/>
                  <a:gd name="connsiteX3" fmla="*/ 0 w 289171"/>
                  <a:gd name="connsiteY3" fmla="*/ 105889 h 125795"/>
                  <a:gd name="connsiteX4" fmla="*/ 16599 w 289171"/>
                  <a:gd name="connsiteY4" fmla="*/ 102763 h 125795"/>
                  <a:gd name="connsiteX5" fmla="*/ 281412 w 289171"/>
                  <a:gd name="connsiteY5" fmla="*/ 15462 h 125795"/>
                  <a:gd name="connsiteX6" fmla="*/ 285127 w 289171"/>
                  <a:gd name="connsiteY6" fmla="*/ 17081 h 125795"/>
                  <a:gd name="connsiteX7" fmla="*/ 285958 w 289171"/>
                  <a:gd name="connsiteY7" fmla="*/ 18232 h 125795"/>
                  <a:gd name="connsiteX8" fmla="*/ 286832 w 289171"/>
                  <a:gd name="connsiteY8" fmla="*/ 32009 h 125795"/>
                  <a:gd name="connsiteX9" fmla="*/ 228236 w 289171"/>
                  <a:gd name="connsiteY9" fmla="*/ 125796 h 125795"/>
                  <a:gd name="connsiteX10" fmla="*/ 288677 w 289171"/>
                  <a:gd name="connsiteY10" fmla="*/ 30693 h 125795"/>
                  <a:gd name="connsiteX11" fmla="*/ 287655 w 289171"/>
                  <a:gd name="connsiteY11" fmla="*/ 16847 h 125795"/>
                  <a:gd name="connsiteX12" fmla="*/ 286659 w 289171"/>
                  <a:gd name="connsiteY12" fmla="*/ 15358 h 12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9171" h="125795">
                    <a:moveTo>
                      <a:pt x="286659" y="15358"/>
                    </a:moveTo>
                    <a:cubicBezTo>
                      <a:pt x="284971" y="13236"/>
                      <a:pt x="282217" y="11427"/>
                      <a:pt x="277784" y="9963"/>
                    </a:cubicBezTo>
                    <a:cubicBezTo>
                      <a:pt x="129609" y="-36129"/>
                      <a:pt x="38299" y="92077"/>
                      <a:pt x="14920" y="102442"/>
                    </a:cubicBezTo>
                    <a:cubicBezTo>
                      <a:pt x="9629" y="104832"/>
                      <a:pt x="4581" y="105776"/>
                      <a:pt x="0" y="105889"/>
                    </a:cubicBezTo>
                    <a:cubicBezTo>
                      <a:pt x="5031" y="106096"/>
                      <a:pt x="10625" y="105265"/>
                      <a:pt x="16599" y="102763"/>
                    </a:cubicBezTo>
                    <a:cubicBezTo>
                      <a:pt x="40230" y="92865"/>
                      <a:pt x="133965" y="-33376"/>
                      <a:pt x="281412" y="15462"/>
                    </a:cubicBezTo>
                    <a:cubicBezTo>
                      <a:pt x="282789" y="15990"/>
                      <a:pt x="284001" y="16510"/>
                      <a:pt x="285127" y="17081"/>
                    </a:cubicBezTo>
                    <a:cubicBezTo>
                      <a:pt x="285698" y="17522"/>
                      <a:pt x="285958" y="18232"/>
                      <a:pt x="285958" y="18232"/>
                    </a:cubicBezTo>
                    <a:cubicBezTo>
                      <a:pt x="288114" y="22069"/>
                      <a:pt x="287248" y="26831"/>
                      <a:pt x="286832" y="32009"/>
                    </a:cubicBezTo>
                    <a:cubicBezTo>
                      <a:pt x="286832" y="32009"/>
                      <a:pt x="285447" y="85488"/>
                      <a:pt x="228236" y="125796"/>
                    </a:cubicBezTo>
                    <a:cubicBezTo>
                      <a:pt x="287309" y="85323"/>
                      <a:pt x="288677" y="30693"/>
                      <a:pt x="288677" y="30693"/>
                    </a:cubicBezTo>
                    <a:cubicBezTo>
                      <a:pt x="289118" y="25541"/>
                      <a:pt x="289889" y="20804"/>
                      <a:pt x="287655" y="16847"/>
                    </a:cubicBezTo>
                    <a:cubicBezTo>
                      <a:pt x="287646" y="16839"/>
                      <a:pt x="287058" y="15817"/>
                      <a:pt x="286659" y="153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xmlns="" id="{5F25F7A1-B872-4604-9CB7-24EA241D11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04" y="267293"/>
                <a:ext cx="272018" cy="347976"/>
              </a:xfrm>
              <a:custGeom>
                <a:avLst/>
                <a:gdLst>
                  <a:gd name="connsiteX0" fmla="*/ 78616 w 88387"/>
                  <a:gd name="connsiteY0" fmla="*/ 4210 h 113068"/>
                  <a:gd name="connsiteX1" fmla="*/ 73983 w 88387"/>
                  <a:gd name="connsiteY1" fmla="*/ 78669 h 113068"/>
                  <a:gd name="connsiteX2" fmla="*/ 0 w 88387"/>
                  <a:gd name="connsiteY2" fmla="*/ 112483 h 113068"/>
                  <a:gd name="connsiteX3" fmla="*/ 14582 w 88387"/>
                  <a:gd name="connsiteY3" fmla="*/ 102585 h 113068"/>
                  <a:gd name="connsiteX4" fmla="*/ 69498 w 88387"/>
                  <a:gd name="connsiteY4" fmla="*/ 850 h 113068"/>
                  <a:gd name="connsiteX5" fmla="*/ 78616 w 88387"/>
                  <a:gd name="connsiteY5" fmla="*/ 4210 h 113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387" h="113068">
                    <a:moveTo>
                      <a:pt x="78616" y="4210"/>
                    </a:moveTo>
                    <a:cubicBezTo>
                      <a:pt x="78616" y="4210"/>
                      <a:pt x="103424" y="32923"/>
                      <a:pt x="73983" y="78669"/>
                    </a:cubicBezTo>
                    <a:cubicBezTo>
                      <a:pt x="47114" y="120319"/>
                      <a:pt x="0" y="112483"/>
                      <a:pt x="0" y="112483"/>
                    </a:cubicBezTo>
                    <a:cubicBezTo>
                      <a:pt x="0" y="112483"/>
                      <a:pt x="10252" y="112292"/>
                      <a:pt x="14582" y="102585"/>
                    </a:cubicBezTo>
                    <a:cubicBezTo>
                      <a:pt x="18868" y="92870"/>
                      <a:pt x="11153" y="28065"/>
                      <a:pt x="69498" y="850"/>
                    </a:cubicBezTo>
                    <a:cubicBezTo>
                      <a:pt x="74806" y="-1436"/>
                      <a:pt x="76408" y="1300"/>
                      <a:pt x="78616" y="4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xmlns="" id="{D459B829-225E-4FE4-A9B9-F9F663BE32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7284" y="267302"/>
                <a:ext cx="260360" cy="185538"/>
              </a:xfrm>
              <a:custGeom>
                <a:avLst/>
                <a:gdLst>
                  <a:gd name="connsiteX0" fmla="*/ 73100 w 84599"/>
                  <a:gd name="connsiteY0" fmla="*/ 23639 h 60287"/>
                  <a:gd name="connsiteX1" fmla="*/ 0 w 84599"/>
                  <a:gd name="connsiteY1" fmla="*/ 59869 h 60287"/>
                  <a:gd name="connsiteX2" fmla="*/ 72659 w 84599"/>
                  <a:gd name="connsiteY2" fmla="*/ 25891 h 60287"/>
                  <a:gd name="connsiteX3" fmla="*/ 84599 w 84599"/>
                  <a:gd name="connsiteY3" fmla="*/ 0 h 60287"/>
                  <a:gd name="connsiteX4" fmla="*/ 73100 w 84599"/>
                  <a:gd name="connsiteY4" fmla="*/ 23639 h 6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99" h="60287">
                    <a:moveTo>
                      <a:pt x="73100" y="23639"/>
                    </a:moveTo>
                    <a:cubicBezTo>
                      <a:pt x="50214" y="59133"/>
                      <a:pt x="13396" y="60622"/>
                      <a:pt x="0" y="59869"/>
                    </a:cubicBezTo>
                    <a:cubicBezTo>
                      <a:pt x="7914" y="60795"/>
                      <a:pt x="48491" y="63341"/>
                      <a:pt x="72659" y="25891"/>
                    </a:cubicBezTo>
                    <a:cubicBezTo>
                      <a:pt x="78668" y="16487"/>
                      <a:pt x="82452" y="7854"/>
                      <a:pt x="84599" y="0"/>
                    </a:cubicBezTo>
                    <a:cubicBezTo>
                      <a:pt x="82218" y="7256"/>
                      <a:pt x="78521" y="15196"/>
                      <a:pt x="73100" y="236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xmlns="" id="{2565578C-1DB8-4A67-883A-BC59BE4DBD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849" y="269084"/>
                <a:ext cx="224848" cy="346074"/>
              </a:xfrm>
              <a:custGeom>
                <a:avLst/>
                <a:gdLst>
                  <a:gd name="connsiteX0" fmla="*/ 13915 w 73060"/>
                  <a:gd name="connsiteY0" fmla="*/ 102549 h 112450"/>
                  <a:gd name="connsiteX1" fmla="*/ 0 w 73060"/>
                  <a:gd name="connsiteY1" fmla="*/ 112394 h 112450"/>
                  <a:gd name="connsiteX2" fmla="*/ 24375 w 73060"/>
                  <a:gd name="connsiteY2" fmla="*/ 101666 h 112450"/>
                  <a:gd name="connsiteX3" fmla="*/ 58639 w 73060"/>
                  <a:gd name="connsiteY3" fmla="*/ 59686 h 112450"/>
                  <a:gd name="connsiteX4" fmla="*/ 73057 w 73060"/>
                  <a:gd name="connsiteY4" fmla="*/ 51 h 112450"/>
                  <a:gd name="connsiteX5" fmla="*/ 68831 w 73060"/>
                  <a:gd name="connsiteY5" fmla="*/ 813 h 112450"/>
                  <a:gd name="connsiteX6" fmla="*/ 13915 w 73060"/>
                  <a:gd name="connsiteY6" fmla="*/ 102549 h 11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60" h="112450">
                    <a:moveTo>
                      <a:pt x="13915" y="102549"/>
                    </a:moveTo>
                    <a:cubicBezTo>
                      <a:pt x="10278" y="110783"/>
                      <a:pt x="2390" y="112169"/>
                      <a:pt x="0" y="112394"/>
                    </a:cubicBezTo>
                    <a:cubicBezTo>
                      <a:pt x="8659" y="113355"/>
                      <a:pt x="24375" y="101666"/>
                      <a:pt x="24375" y="101666"/>
                    </a:cubicBezTo>
                    <a:cubicBezTo>
                      <a:pt x="24375" y="101666"/>
                      <a:pt x="43200" y="90824"/>
                      <a:pt x="58639" y="59686"/>
                    </a:cubicBezTo>
                    <a:cubicBezTo>
                      <a:pt x="73022" y="30860"/>
                      <a:pt x="73100" y="3904"/>
                      <a:pt x="73057" y="51"/>
                    </a:cubicBezTo>
                    <a:cubicBezTo>
                      <a:pt x="71905" y="-96"/>
                      <a:pt x="70580" y="51"/>
                      <a:pt x="68831" y="813"/>
                    </a:cubicBezTo>
                    <a:cubicBezTo>
                      <a:pt x="10486" y="28029"/>
                      <a:pt x="18202" y="92833"/>
                      <a:pt x="13915" y="102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xmlns="" id="{7EDA0635-F124-4F05-A737-161E9A9BD6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0100" y="283700"/>
                <a:ext cx="182907" cy="331514"/>
              </a:xfrm>
              <a:custGeom>
                <a:avLst/>
                <a:gdLst>
                  <a:gd name="connsiteX0" fmla="*/ 53660 w 59432"/>
                  <a:gd name="connsiteY0" fmla="*/ 29458 h 107719"/>
                  <a:gd name="connsiteX1" fmla="*/ 29372 w 59432"/>
                  <a:gd name="connsiteY1" fmla="*/ 51617 h 107719"/>
                  <a:gd name="connsiteX2" fmla="*/ 53227 w 59432"/>
                  <a:gd name="connsiteY2" fmla="*/ 31155 h 107719"/>
                  <a:gd name="connsiteX3" fmla="*/ 44915 w 59432"/>
                  <a:gd name="connsiteY3" fmla="*/ 55375 h 107719"/>
                  <a:gd name="connsiteX4" fmla="*/ 19977 w 59432"/>
                  <a:gd name="connsiteY4" fmla="*/ 80305 h 107719"/>
                  <a:gd name="connsiteX5" fmla="*/ 44014 w 59432"/>
                  <a:gd name="connsiteY5" fmla="*/ 57341 h 107719"/>
                  <a:gd name="connsiteX6" fmla="*/ 31909 w 59432"/>
                  <a:gd name="connsiteY6" fmla="*/ 77984 h 107719"/>
                  <a:gd name="connsiteX7" fmla="*/ 9360 w 59432"/>
                  <a:gd name="connsiteY7" fmla="*/ 93821 h 107719"/>
                  <a:gd name="connsiteX8" fmla="*/ 30826 w 59432"/>
                  <a:gd name="connsiteY8" fmla="*/ 79464 h 107719"/>
                  <a:gd name="connsiteX9" fmla="*/ 0 w 59432"/>
                  <a:gd name="connsiteY9" fmla="*/ 107719 h 107719"/>
                  <a:gd name="connsiteX10" fmla="*/ 32021 w 59432"/>
                  <a:gd name="connsiteY10" fmla="*/ 79655 h 107719"/>
                  <a:gd name="connsiteX11" fmla="*/ 23094 w 59432"/>
                  <a:gd name="connsiteY11" fmla="*/ 102532 h 107719"/>
                  <a:gd name="connsiteX12" fmla="*/ 33338 w 59432"/>
                  <a:gd name="connsiteY12" fmla="*/ 77845 h 107719"/>
                  <a:gd name="connsiteX13" fmla="*/ 45504 w 59432"/>
                  <a:gd name="connsiteY13" fmla="*/ 56916 h 107719"/>
                  <a:gd name="connsiteX14" fmla="*/ 44066 w 59432"/>
                  <a:gd name="connsiteY14" fmla="*/ 86859 h 107719"/>
                  <a:gd name="connsiteX15" fmla="*/ 46516 w 59432"/>
                  <a:gd name="connsiteY15" fmla="*/ 54734 h 107719"/>
                  <a:gd name="connsiteX16" fmla="*/ 54578 w 59432"/>
                  <a:gd name="connsiteY16" fmla="*/ 31614 h 107719"/>
                  <a:gd name="connsiteX17" fmla="*/ 59263 w 59432"/>
                  <a:gd name="connsiteY17" fmla="*/ 60449 h 107719"/>
                  <a:gd name="connsiteX18" fmla="*/ 55141 w 59432"/>
                  <a:gd name="connsiteY18" fmla="*/ 29346 h 107719"/>
                  <a:gd name="connsiteX19" fmla="*/ 59038 w 59432"/>
                  <a:gd name="connsiteY19" fmla="*/ 1004 h 107719"/>
                  <a:gd name="connsiteX20" fmla="*/ 59038 w 59432"/>
                  <a:gd name="connsiteY20" fmla="*/ 407 h 107719"/>
                  <a:gd name="connsiteX21" fmla="*/ 59038 w 59432"/>
                  <a:gd name="connsiteY21" fmla="*/ 407 h 107719"/>
                  <a:gd name="connsiteX22" fmla="*/ 57159 w 59432"/>
                  <a:gd name="connsiteY22" fmla="*/ 0 h 107719"/>
                  <a:gd name="connsiteX23" fmla="*/ 57098 w 59432"/>
                  <a:gd name="connsiteY23" fmla="*/ 4001 h 107719"/>
                  <a:gd name="connsiteX24" fmla="*/ 53660 w 59432"/>
                  <a:gd name="connsiteY24" fmla="*/ 29458 h 10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9432" h="107719">
                    <a:moveTo>
                      <a:pt x="53660" y="29458"/>
                    </a:moveTo>
                    <a:cubicBezTo>
                      <a:pt x="51902" y="30748"/>
                      <a:pt x="38957" y="38299"/>
                      <a:pt x="29372" y="51617"/>
                    </a:cubicBezTo>
                    <a:cubicBezTo>
                      <a:pt x="30324" y="50422"/>
                      <a:pt x="40092" y="40585"/>
                      <a:pt x="53227" y="31155"/>
                    </a:cubicBezTo>
                    <a:cubicBezTo>
                      <a:pt x="50993" y="40126"/>
                      <a:pt x="48136" y="48170"/>
                      <a:pt x="44915" y="55375"/>
                    </a:cubicBezTo>
                    <a:cubicBezTo>
                      <a:pt x="41936" y="57592"/>
                      <a:pt x="29008" y="67827"/>
                      <a:pt x="19977" y="80305"/>
                    </a:cubicBezTo>
                    <a:cubicBezTo>
                      <a:pt x="20920" y="79127"/>
                      <a:pt x="31311" y="66736"/>
                      <a:pt x="44014" y="57341"/>
                    </a:cubicBezTo>
                    <a:cubicBezTo>
                      <a:pt x="40299" y="65281"/>
                      <a:pt x="36160" y="72122"/>
                      <a:pt x="31909" y="77984"/>
                    </a:cubicBezTo>
                    <a:cubicBezTo>
                      <a:pt x="30948" y="78460"/>
                      <a:pt x="18747" y="84643"/>
                      <a:pt x="9360" y="93821"/>
                    </a:cubicBezTo>
                    <a:cubicBezTo>
                      <a:pt x="10469" y="92765"/>
                      <a:pt x="20124" y="84677"/>
                      <a:pt x="30826" y="79464"/>
                    </a:cubicBezTo>
                    <a:cubicBezTo>
                      <a:pt x="15630" y="99839"/>
                      <a:pt x="26" y="107589"/>
                      <a:pt x="0" y="107719"/>
                    </a:cubicBezTo>
                    <a:cubicBezTo>
                      <a:pt x="13612" y="100359"/>
                      <a:pt x="23916" y="90332"/>
                      <a:pt x="32021" y="79655"/>
                    </a:cubicBezTo>
                    <a:cubicBezTo>
                      <a:pt x="29346" y="90687"/>
                      <a:pt x="23856" y="101294"/>
                      <a:pt x="23094" y="102532"/>
                    </a:cubicBezTo>
                    <a:cubicBezTo>
                      <a:pt x="29536" y="92202"/>
                      <a:pt x="32775" y="80200"/>
                      <a:pt x="33338" y="77845"/>
                    </a:cubicBezTo>
                    <a:cubicBezTo>
                      <a:pt x="38290" y="70996"/>
                      <a:pt x="42291" y="63904"/>
                      <a:pt x="45504" y="56916"/>
                    </a:cubicBezTo>
                    <a:cubicBezTo>
                      <a:pt x="47036" y="70753"/>
                      <a:pt x="44378" y="85526"/>
                      <a:pt x="44066" y="86859"/>
                    </a:cubicBezTo>
                    <a:cubicBezTo>
                      <a:pt x="47833" y="72667"/>
                      <a:pt x="46794" y="58077"/>
                      <a:pt x="46516" y="54734"/>
                    </a:cubicBezTo>
                    <a:cubicBezTo>
                      <a:pt x="50136" y="46560"/>
                      <a:pt x="52716" y="38654"/>
                      <a:pt x="54578" y="31614"/>
                    </a:cubicBezTo>
                    <a:cubicBezTo>
                      <a:pt x="59046" y="44395"/>
                      <a:pt x="59289" y="59064"/>
                      <a:pt x="59263" y="60449"/>
                    </a:cubicBezTo>
                    <a:cubicBezTo>
                      <a:pt x="60380" y="45270"/>
                      <a:pt x="55635" y="30800"/>
                      <a:pt x="55141" y="29346"/>
                    </a:cubicBezTo>
                    <a:cubicBezTo>
                      <a:pt x="59072" y="15716"/>
                      <a:pt x="59072" y="3723"/>
                      <a:pt x="59038" y="1004"/>
                    </a:cubicBezTo>
                    <a:cubicBezTo>
                      <a:pt x="59038" y="797"/>
                      <a:pt x="59072" y="623"/>
                      <a:pt x="59038" y="407"/>
                    </a:cubicBezTo>
                    <a:lnTo>
                      <a:pt x="59038" y="407"/>
                    </a:lnTo>
                    <a:cubicBezTo>
                      <a:pt x="58518" y="173"/>
                      <a:pt x="57851" y="0"/>
                      <a:pt x="57159" y="0"/>
                    </a:cubicBezTo>
                    <a:cubicBezTo>
                      <a:pt x="57098" y="1351"/>
                      <a:pt x="57133" y="2710"/>
                      <a:pt x="57098" y="4001"/>
                    </a:cubicBezTo>
                    <a:cubicBezTo>
                      <a:pt x="56951" y="13880"/>
                      <a:pt x="55236" y="22808"/>
                      <a:pt x="53660" y="294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xmlns="" id="{91EBA645-7C84-4229-B82E-264160C0FF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72800" y="351763"/>
                <a:ext cx="72917" cy="183716"/>
              </a:xfrm>
              <a:custGeom>
                <a:avLst/>
                <a:gdLst>
                  <a:gd name="connsiteX0" fmla="*/ 23694 w 23693"/>
                  <a:gd name="connsiteY0" fmla="*/ 0 h 59695"/>
                  <a:gd name="connsiteX1" fmla="*/ 11 w 23693"/>
                  <a:gd name="connsiteY1" fmla="*/ 59696 h 59695"/>
                  <a:gd name="connsiteX2" fmla="*/ 23694 w 23693"/>
                  <a:gd name="connsiteY2" fmla="*/ 0 h 5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93" h="59695">
                    <a:moveTo>
                      <a:pt x="23694" y="0"/>
                    </a:moveTo>
                    <a:cubicBezTo>
                      <a:pt x="23694" y="0"/>
                      <a:pt x="-595" y="20790"/>
                      <a:pt x="11" y="59696"/>
                    </a:cubicBezTo>
                    <a:cubicBezTo>
                      <a:pt x="11" y="59687"/>
                      <a:pt x="89" y="30134"/>
                      <a:pt x="236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xmlns="" id="{B5331D51-D30E-4D32-80BC-C3B32D8C62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59" y="283460"/>
                <a:ext cx="238303" cy="331809"/>
              </a:xfrm>
              <a:custGeom>
                <a:avLst/>
                <a:gdLst>
                  <a:gd name="connsiteX0" fmla="*/ 62778 w 77432"/>
                  <a:gd name="connsiteY0" fmla="*/ 62 h 107815"/>
                  <a:gd name="connsiteX1" fmla="*/ 58553 w 77432"/>
                  <a:gd name="connsiteY1" fmla="*/ 850 h 107815"/>
                  <a:gd name="connsiteX2" fmla="*/ 3637 w 77432"/>
                  <a:gd name="connsiteY2" fmla="*/ 102585 h 107815"/>
                  <a:gd name="connsiteX3" fmla="*/ 0 w 77432"/>
                  <a:gd name="connsiteY3" fmla="*/ 107815 h 107815"/>
                  <a:gd name="connsiteX4" fmla="*/ 4208 w 77432"/>
                  <a:gd name="connsiteY4" fmla="*/ 102204 h 107815"/>
                  <a:gd name="connsiteX5" fmla="*/ 61194 w 77432"/>
                  <a:gd name="connsiteY5" fmla="*/ 1534 h 107815"/>
                  <a:gd name="connsiteX6" fmla="*/ 62796 w 77432"/>
                  <a:gd name="connsiteY6" fmla="*/ 997 h 107815"/>
                  <a:gd name="connsiteX7" fmla="*/ 63376 w 77432"/>
                  <a:gd name="connsiteY7" fmla="*/ 1118 h 107815"/>
                  <a:gd name="connsiteX8" fmla="*/ 67463 w 77432"/>
                  <a:gd name="connsiteY8" fmla="*/ 5101 h 107815"/>
                  <a:gd name="connsiteX9" fmla="*/ 75620 w 77432"/>
                  <a:gd name="connsiteY9" fmla="*/ 50258 h 107815"/>
                  <a:gd name="connsiteX10" fmla="*/ 67671 w 77432"/>
                  <a:gd name="connsiteY10" fmla="*/ 4209 h 107815"/>
                  <a:gd name="connsiteX11" fmla="*/ 63506 w 77432"/>
                  <a:gd name="connsiteY11" fmla="*/ 200 h 107815"/>
                  <a:gd name="connsiteX12" fmla="*/ 62778 w 77432"/>
                  <a:gd name="connsiteY12" fmla="*/ 62 h 107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432" h="107815">
                    <a:moveTo>
                      <a:pt x="62778" y="62"/>
                    </a:moveTo>
                    <a:cubicBezTo>
                      <a:pt x="61627" y="-120"/>
                      <a:pt x="60302" y="88"/>
                      <a:pt x="58553" y="850"/>
                    </a:cubicBezTo>
                    <a:cubicBezTo>
                      <a:pt x="208" y="28065"/>
                      <a:pt x="7923" y="92870"/>
                      <a:pt x="3637" y="102585"/>
                    </a:cubicBezTo>
                    <a:cubicBezTo>
                      <a:pt x="2676" y="104750"/>
                      <a:pt x="1385" y="106473"/>
                      <a:pt x="0" y="107815"/>
                    </a:cubicBezTo>
                    <a:cubicBezTo>
                      <a:pt x="1619" y="106430"/>
                      <a:pt x="3100" y="104612"/>
                      <a:pt x="4208" y="102204"/>
                    </a:cubicBezTo>
                    <a:cubicBezTo>
                      <a:pt x="8720" y="92575"/>
                      <a:pt x="2303" y="27667"/>
                      <a:pt x="61194" y="1534"/>
                    </a:cubicBezTo>
                    <a:cubicBezTo>
                      <a:pt x="61748" y="1300"/>
                      <a:pt x="62268" y="1118"/>
                      <a:pt x="62796" y="997"/>
                    </a:cubicBezTo>
                    <a:cubicBezTo>
                      <a:pt x="63073" y="997"/>
                      <a:pt x="63376" y="1118"/>
                      <a:pt x="63376" y="1118"/>
                    </a:cubicBezTo>
                    <a:cubicBezTo>
                      <a:pt x="65090" y="1698"/>
                      <a:pt x="66173" y="3396"/>
                      <a:pt x="67463" y="5101"/>
                    </a:cubicBezTo>
                    <a:cubicBezTo>
                      <a:pt x="67463" y="5101"/>
                      <a:pt x="81950" y="21935"/>
                      <a:pt x="75620" y="50258"/>
                    </a:cubicBezTo>
                    <a:cubicBezTo>
                      <a:pt x="82478" y="21337"/>
                      <a:pt x="67671" y="4209"/>
                      <a:pt x="67671" y="4209"/>
                    </a:cubicBezTo>
                    <a:cubicBezTo>
                      <a:pt x="66355" y="2512"/>
                      <a:pt x="65263" y="789"/>
                      <a:pt x="63506" y="200"/>
                    </a:cubicBezTo>
                    <a:cubicBezTo>
                      <a:pt x="63506" y="200"/>
                      <a:pt x="63021" y="79"/>
                      <a:pt x="62778" y="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xmlns="" id="{4DE8EA26-8B6E-444F-91D6-78A6D0D32A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52799" y="1929279"/>
                <a:ext cx="544440" cy="428809"/>
              </a:xfrm>
              <a:custGeom>
                <a:avLst/>
                <a:gdLst>
                  <a:gd name="connsiteX0" fmla="*/ 116655 w 176905"/>
                  <a:gd name="connsiteY0" fmla="*/ 0 h 139333"/>
                  <a:gd name="connsiteX1" fmla="*/ 89509 w 176905"/>
                  <a:gd name="connsiteY1" fmla="*/ 6529 h 139333"/>
                  <a:gd name="connsiteX2" fmla="*/ 64112 w 176905"/>
                  <a:gd name="connsiteY2" fmla="*/ 918 h 139333"/>
                  <a:gd name="connsiteX3" fmla="*/ 0 w 176905"/>
                  <a:gd name="connsiteY3" fmla="*/ 73429 h 139333"/>
                  <a:gd name="connsiteX4" fmla="*/ 78512 w 176905"/>
                  <a:gd name="connsiteY4" fmla="*/ 139333 h 139333"/>
                  <a:gd name="connsiteX5" fmla="*/ 91120 w 176905"/>
                  <a:gd name="connsiteY5" fmla="*/ 138277 h 139333"/>
                  <a:gd name="connsiteX6" fmla="*/ 102584 w 176905"/>
                  <a:gd name="connsiteY6" fmla="*/ 138892 h 139333"/>
                  <a:gd name="connsiteX7" fmla="*/ 102593 w 176905"/>
                  <a:gd name="connsiteY7" fmla="*/ 138892 h 139333"/>
                  <a:gd name="connsiteX8" fmla="*/ 156617 w 176905"/>
                  <a:gd name="connsiteY8" fmla="*/ 119695 h 139333"/>
                  <a:gd name="connsiteX9" fmla="*/ 176905 w 176905"/>
                  <a:gd name="connsiteY9" fmla="*/ 73420 h 139333"/>
                  <a:gd name="connsiteX10" fmla="*/ 116655 w 176905"/>
                  <a:gd name="connsiteY10" fmla="*/ 0 h 13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905" h="139333">
                    <a:moveTo>
                      <a:pt x="116655" y="0"/>
                    </a:moveTo>
                    <a:cubicBezTo>
                      <a:pt x="107944" y="0"/>
                      <a:pt x="98835" y="2208"/>
                      <a:pt x="89509" y="6529"/>
                    </a:cubicBezTo>
                    <a:cubicBezTo>
                      <a:pt x="80980" y="2797"/>
                      <a:pt x="72399" y="918"/>
                      <a:pt x="64112" y="918"/>
                    </a:cubicBezTo>
                    <a:cubicBezTo>
                      <a:pt x="24384" y="918"/>
                      <a:pt x="0" y="43140"/>
                      <a:pt x="0" y="73429"/>
                    </a:cubicBezTo>
                    <a:cubicBezTo>
                      <a:pt x="0" y="107927"/>
                      <a:pt x="37433" y="139333"/>
                      <a:pt x="78512" y="139333"/>
                    </a:cubicBezTo>
                    <a:cubicBezTo>
                      <a:pt x="82781" y="139333"/>
                      <a:pt x="87015" y="138979"/>
                      <a:pt x="91120" y="138277"/>
                    </a:cubicBezTo>
                    <a:cubicBezTo>
                      <a:pt x="94999" y="138693"/>
                      <a:pt x="98844" y="138892"/>
                      <a:pt x="102584" y="138892"/>
                    </a:cubicBezTo>
                    <a:cubicBezTo>
                      <a:pt x="102593" y="138892"/>
                      <a:pt x="102593" y="138892"/>
                      <a:pt x="102593" y="138892"/>
                    </a:cubicBezTo>
                    <a:cubicBezTo>
                      <a:pt x="124232" y="138892"/>
                      <a:pt x="142892" y="132242"/>
                      <a:pt x="156617" y="119695"/>
                    </a:cubicBezTo>
                    <a:cubicBezTo>
                      <a:pt x="169701" y="107693"/>
                      <a:pt x="176905" y="91267"/>
                      <a:pt x="176905" y="73420"/>
                    </a:cubicBezTo>
                    <a:cubicBezTo>
                      <a:pt x="176914" y="42646"/>
                      <a:pt x="155994" y="0"/>
                      <a:pt x="116655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xmlns="" id="{3FE33962-4F4A-45FE-92B2-616C5B9BCE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63644" y="1940118"/>
                <a:ext cx="522694" cy="407078"/>
              </a:xfrm>
              <a:custGeom>
                <a:avLst/>
                <a:gdLst>
                  <a:gd name="connsiteX0" fmla="*/ 169840 w 169839"/>
                  <a:gd name="connsiteY0" fmla="*/ 69890 h 132272"/>
                  <a:gd name="connsiteX1" fmla="*/ 87474 w 169839"/>
                  <a:gd name="connsiteY1" fmla="*/ 131179 h 132272"/>
                  <a:gd name="connsiteX2" fmla="*/ 0 w 169839"/>
                  <a:gd name="connsiteY2" fmla="*/ 69890 h 132272"/>
                  <a:gd name="connsiteX3" fmla="*/ 86020 w 169839"/>
                  <a:gd name="connsiteY3" fmla="*/ 6895 h 132272"/>
                  <a:gd name="connsiteX4" fmla="*/ 169840 w 169839"/>
                  <a:gd name="connsiteY4" fmla="*/ 69890 h 132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839" h="132272">
                    <a:moveTo>
                      <a:pt x="169840" y="69890"/>
                    </a:moveTo>
                    <a:cubicBezTo>
                      <a:pt x="169840" y="106682"/>
                      <a:pt x="137437" y="136643"/>
                      <a:pt x="87474" y="131179"/>
                    </a:cubicBezTo>
                    <a:cubicBezTo>
                      <a:pt x="45616" y="138652"/>
                      <a:pt x="0" y="106682"/>
                      <a:pt x="0" y="69890"/>
                    </a:cubicBezTo>
                    <a:cubicBezTo>
                      <a:pt x="0" y="33106"/>
                      <a:pt x="35667" y="-16337"/>
                      <a:pt x="86020" y="6895"/>
                    </a:cubicBezTo>
                    <a:cubicBezTo>
                      <a:pt x="138572" y="-18840"/>
                      <a:pt x="169840" y="33106"/>
                      <a:pt x="169840" y="69890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xmlns="" id="{671E0554-FAFF-4D74-B6A4-8511297E90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956" y="2333679"/>
                <a:ext cx="89388" cy="118881"/>
              </a:xfrm>
              <a:custGeom>
                <a:avLst/>
                <a:gdLst>
                  <a:gd name="connsiteX0" fmla="*/ 9069 w 29045"/>
                  <a:gd name="connsiteY0" fmla="*/ 3810 h 38628"/>
                  <a:gd name="connsiteX1" fmla="*/ 505 w 29045"/>
                  <a:gd name="connsiteY1" fmla="*/ 37650 h 38628"/>
                  <a:gd name="connsiteX2" fmla="*/ 3025 w 29045"/>
                  <a:gd name="connsiteY2" fmla="*/ 38629 h 38628"/>
                  <a:gd name="connsiteX3" fmla="*/ 29046 w 29045"/>
                  <a:gd name="connsiteY3" fmla="*/ 4442 h 38628"/>
                  <a:gd name="connsiteX4" fmla="*/ 9069 w 29045"/>
                  <a:gd name="connsiteY4" fmla="*/ 3810 h 3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45" h="38628">
                    <a:moveTo>
                      <a:pt x="9069" y="3810"/>
                    </a:moveTo>
                    <a:cubicBezTo>
                      <a:pt x="9069" y="3810"/>
                      <a:pt x="-2525" y="19760"/>
                      <a:pt x="505" y="37650"/>
                    </a:cubicBezTo>
                    <a:lnTo>
                      <a:pt x="3025" y="38629"/>
                    </a:lnTo>
                    <a:cubicBezTo>
                      <a:pt x="3025" y="38629"/>
                      <a:pt x="15425" y="9906"/>
                      <a:pt x="29046" y="4442"/>
                    </a:cubicBezTo>
                    <a:cubicBezTo>
                      <a:pt x="29046" y="4442"/>
                      <a:pt x="15113" y="-5117"/>
                      <a:pt x="9069" y="3810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xmlns="" id="{0A012A6F-A2F2-4CC8-93AE-6BF5EED889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17314" y="2048021"/>
                <a:ext cx="341917" cy="272714"/>
              </a:xfrm>
              <a:custGeom>
                <a:avLst/>
                <a:gdLst>
                  <a:gd name="connsiteX0" fmla="*/ 73202 w 111099"/>
                  <a:gd name="connsiteY0" fmla="*/ 5476 h 88613"/>
                  <a:gd name="connsiteX1" fmla="*/ 33145 w 111099"/>
                  <a:gd name="connsiteY1" fmla="*/ 4870 h 88613"/>
                  <a:gd name="connsiteX2" fmla="*/ 8354 w 111099"/>
                  <a:gd name="connsiteY2" fmla="*/ 75693 h 88613"/>
                  <a:gd name="connsiteX3" fmla="*/ 56040 w 111099"/>
                  <a:gd name="connsiteY3" fmla="*/ 82585 h 88613"/>
                  <a:gd name="connsiteX4" fmla="*/ 89759 w 111099"/>
                  <a:gd name="connsiteY4" fmla="*/ 84481 h 88613"/>
                  <a:gd name="connsiteX5" fmla="*/ 73202 w 111099"/>
                  <a:gd name="connsiteY5" fmla="*/ 5476 h 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99" h="88613">
                    <a:moveTo>
                      <a:pt x="73202" y="5476"/>
                    </a:moveTo>
                    <a:cubicBezTo>
                      <a:pt x="73202" y="5476"/>
                      <a:pt x="48411" y="-6430"/>
                      <a:pt x="33145" y="4870"/>
                    </a:cubicBezTo>
                    <a:cubicBezTo>
                      <a:pt x="17862" y="16161"/>
                      <a:pt x="-15536" y="43758"/>
                      <a:pt x="8354" y="75693"/>
                    </a:cubicBezTo>
                    <a:cubicBezTo>
                      <a:pt x="26166" y="99522"/>
                      <a:pt x="43329" y="83217"/>
                      <a:pt x="56040" y="82585"/>
                    </a:cubicBezTo>
                    <a:cubicBezTo>
                      <a:pt x="68751" y="81962"/>
                      <a:pt x="80112" y="89391"/>
                      <a:pt x="89759" y="84481"/>
                    </a:cubicBezTo>
                    <a:cubicBezTo>
                      <a:pt x="109467" y="74428"/>
                      <a:pt x="132352" y="-2664"/>
                      <a:pt x="73202" y="547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xmlns="" id="{8D5874F2-3186-49F6-9C58-514D7521B5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8789" y="1964271"/>
                <a:ext cx="146668" cy="264303"/>
              </a:xfrm>
              <a:custGeom>
                <a:avLst/>
                <a:gdLst>
                  <a:gd name="connsiteX0" fmla="*/ 39451 w 47657"/>
                  <a:gd name="connsiteY0" fmla="*/ 0 h 85880"/>
                  <a:gd name="connsiteX1" fmla="*/ 0 w 47657"/>
                  <a:gd name="connsiteY1" fmla="*/ 85881 h 85880"/>
                  <a:gd name="connsiteX2" fmla="*/ 39451 w 47657"/>
                  <a:gd name="connsiteY2" fmla="*/ 0 h 8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57" h="85880">
                    <a:moveTo>
                      <a:pt x="39451" y="0"/>
                    </a:moveTo>
                    <a:cubicBezTo>
                      <a:pt x="39451" y="0"/>
                      <a:pt x="74416" y="72095"/>
                      <a:pt x="0" y="85881"/>
                    </a:cubicBezTo>
                    <a:cubicBezTo>
                      <a:pt x="9" y="85872"/>
                      <a:pt x="53444" y="63930"/>
                      <a:pt x="3945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xmlns="" id="{B19D5124-6CD3-4412-9BD5-8FD63BCD1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90533" y="2240192"/>
                <a:ext cx="73699" cy="52073"/>
              </a:xfrm>
              <a:custGeom>
                <a:avLst/>
                <a:gdLst>
                  <a:gd name="connsiteX0" fmla="*/ 21371 w 23947"/>
                  <a:gd name="connsiteY0" fmla="*/ 0 h 16920"/>
                  <a:gd name="connsiteX1" fmla="*/ 3559 w 23947"/>
                  <a:gd name="connsiteY1" fmla="*/ 6910 h 16920"/>
                  <a:gd name="connsiteX2" fmla="*/ 6087 w 23947"/>
                  <a:gd name="connsiteY2" fmla="*/ 16314 h 16920"/>
                  <a:gd name="connsiteX3" fmla="*/ 21371 w 23947"/>
                  <a:gd name="connsiteY3" fmla="*/ 0 h 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47" h="16920">
                    <a:moveTo>
                      <a:pt x="21371" y="0"/>
                    </a:moveTo>
                    <a:cubicBezTo>
                      <a:pt x="21371" y="0"/>
                      <a:pt x="6087" y="623"/>
                      <a:pt x="3559" y="6910"/>
                    </a:cubicBezTo>
                    <a:cubicBezTo>
                      <a:pt x="1005" y="13170"/>
                      <a:pt x="-4096" y="18816"/>
                      <a:pt x="6087" y="16314"/>
                    </a:cubicBezTo>
                    <a:cubicBezTo>
                      <a:pt x="16270" y="13794"/>
                      <a:pt x="29632" y="0"/>
                      <a:pt x="21371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xmlns="" id="{641D86CF-9D85-453D-A404-E28D1899F9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38940" y="2629751"/>
                <a:ext cx="406798" cy="320426"/>
              </a:xfrm>
              <a:custGeom>
                <a:avLst/>
                <a:gdLst>
                  <a:gd name="connsiteX0" fmla="*/ 87188 w 132181"/>
                  <a:gd name="connsiteY0" fmla="*/ 0 h 104116"/>
                  <a:gd name="connsiteX1" fmla="*/ 66892 w 132181"/>
                  <a:gd name="connsiteY1" fmla="*/ 4892 h 104116"/>
                  <a:gd name="connsiteX2" fmla="*/ 47920 w 132181"/>
                  <a:gd name="connsiteY2" fmla="*/ 693 h 104116"/>
                  <a:gd name="connsiteX3" fmla="*/ 0 w 132181"/>
                  <a:gd name="connsiteY3" fmla="*/ 54864 h 104116"/>
                  <a:gd name="connsiteX4" fmla="*/ 58683 w 132181"/>
                  <a:gd name="connsiteY4" fmla="*/ 104117 h 104116"/>
                  <a:gd name="connsiteX5" fmla="*/ 68086 w 132181"/>
                  <a:gd name="connsiteY5" fmla="*/ 103329 h 104116"/>
                  <a:gd name="connsiteX6" fmla="*/ 76668 w 132181"/>
                  <a:gd name="connsiteY6" fmla="*/ 103779 h 104116"/>
                  <a:gd name="connsiteX7" fmla="*/ 76668 w 132181"/>
                  <a:gd name="connsiteY7" fmla="*/ 103779 h 104116"/>
                  <a:gd name="connsiteX8" fmla="*/ 117036 w 132181"/>
                  <a:gd name="connsiteY8" fmla="*/ 89440 h 104116"/>
                  <a:gd name="connsiteX9" fmla="*/ 132181 w 132181"/>
                  <a:gd name="connsiteY9" fmla="*/ 54864 h 104116"/>
                  <a:gd name="connsiteX10" fmla="*/ 87188 w 132181"/>
                  <a:gd name="connsiteY10" fmla="*/ 0 h 10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181" h="104116">
                    <a:moveTo>
                      <a:pt x="87188" y="0"/>
                    </a:moveTo>
                    <a:cubicBezTo>
                      <a:pt x="80659" y="0"/>
                      <a:pt x="73845" y="1645"/>
                      <a:pt x="66892" y="4892"/>
                    </a:cubicBezTo>
                    <a:cubicBezTo>
                      <a:pt x="60501" y="2104"/>
                      <a:pt x="54111" y="693"/>
                      <a:pt x="47920" y="693"/>
                    </a:cubicBezTo>
                    <a:cubicBezTo>
                      <a:pt x="18227" y="693"/>
                      <a:pt x="0" y="32246"/>
                      <a:pt x="0" y="54864"/>
                    </a:cubicBezTo>
                    <a:cubicBezTo>
                      <a:pt x="0" y="80651"/>
                      <a:pt x="27978" y="104117"/>
                      <a:pt x="58683" y="104117"/>
                    </a:cubicBezTo>
                    <a:cubicBezTo>
                      <a:pt x="61869" y="104117"/>
                      <a:pt x="65021" y="103857"/>
                      <a:pt x="68086" y="103329"/>
                    </a:cubicBezTo>
                    <a:cubicBezTo>
                      <a:pt x="70996" y="103641"/>
                      <a:pt x="73862" y="103779"/>
                      <a:pt x="76668" y="103779"/>
                    </a:cubicBezTo>
                    <a:lnTo>
                      <a:pt x="76668" y="103779"/>
                    </a:lnTo>
                    <a:cubicBezTo>
                      <a:pt x="92834" y="103779"/>
                      <a:pt x="106784" y="98817"/>
                      <a:pt x="117036" y="89440"/>
                    </a:cubicBezTo>
                    <a:cubicBezTo>
                      <a:pt x="126795" y="80478"/>
                      <a:pt x="132181" y="68199"/>
                      <a:pt x="132181" y="54864"/>
                    </a:cubicBezTo>
                    <a:cubicBezTo>
                      <a:pt x="132181" y="31857"/>
                      <a:pt x="116543" y="0"/>
                      <a:pt x="87188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xmlns="" id="{CF0B3D83-5045-4447-8EF5-D6FF366D8D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47016" y="2637861"/>
                <a:ext cx="390647" cy="304167"/>
              </a:xfrm>
              <a:custGeom>
                <a:avLst/>
                <a:gdLst>
                  <a:gd name="connsiteX0" fmla="*/ 126934 w 126933"/>
                  <a:gd name="connsiteY0" fmla="*/ 52217 h 98833"/>
                  <a:gd name="connsiteX1" fmla="*/ 65376 w 126933"/>
                  <a:gd name="connsiteY1" fmla="*/ 98015 h 98833"/>
                  <a:gd name="connsiteX2" fmla="*/ 0 w 126933"/>
                  <a:gd name="connsiteY2" fmla="*/ 52217 h 98833"/>
                  <a:gd name="connsiteX3" fmla="*/ 64302 w 126933"/>
                  <a:gd name="connsiteY3" fmla="*/ 5146 h 98833"/>
                  <a:gd name="connsiteX4" fmla="*/ 126934 w 126933"/>
                  <a:gd name="connsiteY4" fmla="*/ 52217 h 9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33" h="98833">
                    <a:moveTo>
                      <a:pt x="126934" y="52217"/>
                    </a:moveTo>
                    <a:cubicBezTo>
                      <a:pt x="126934" y="79709"/>
                      <a:pt x="102705" y="102102"/>
                      <a:pt x="65376" y="98015"/>
                    </a:cubicBezTo>
                    <a:cubicBezTo>
                      <a:pt x="34117" y="103608"/>
                      <a:pt x="0" y="79709"/>
                      <a:pt x="0" y="52217"/>
                    </a:cubicBezTo>
                    <a:cubicBezTo>
                      <a:pt x="0" y="24741"/>
                      <a:pt x="26679" y="-12207"/>
                      <a:pt x="64302" y="5146"/>
                    </a:cubicBezTo>
                    <a:cubicBezTo>
                      <a:pt x="103571" y="-14069"/>
                      <a:pt x="126934" y="24741"/>
                      <a:pt x="126934" y="52217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xmlns="" id="{1A93D06E-9C0E-4E23-90B9-27288F4085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78770" y="2931896"/>
                <a:ext cx="66811" cy="88828"/>
              </a:xfrm>
              <a:custGeom>
                <a:avLst/>
                <a:gdLst>
                  <a:gd name="connsiteX0" fmla="*/ 6773 w 21709"/>
                  <a:gd name="connsiteY0" fmla="*/ 2843 h 28863"/>
                  <a:gd name="connsiteX1" fmla="*/ 374 w 21709"/>
                  <a:gd name="connsiteY1" fmla="*/ 28127 h 28863"/>
                  <a:gd name="connsiteX2" fmla="*/ 2262 w 21709"/>
                  <a:gd name="connsiteY2" fmla="*/ 28864 h 28863"/>
                  <a:gd name="connsiteX3" fmla="*/ 21710 w 21709"/>
                  <a:gd name="connsiteY3" fmla="*/ 3310 h 28863"/>
                  <a:gd name="connsiteX4" fmla="*/ 6773 w 21709"/>
                  <a:gd name="connsiteY4" fmla="*/ 2843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09" h="28863">
                    <a:moveTo>
                      <a:pt x="6773" y="2843"/>
                    </a:moveTo>
                    <a:cubicBezTo>
                      <a:pt x="6773" y="2843"/>
                      <a:pt x="-1877" y="14766"/>
                      <a:pt x="374" y="28127"/>
                    </a:cubicBezTo>
                    <a:lnTo>
                      <a:pt x="2262" y="28864"/>
                    </a:lnTo>
                    <a:cubicBezTo>
                      <a:pt x="2262" y="28864"/>
                      <a:pt x="11527" y="7398"/>
                      <a:pt x="21710" y="3310"/>
                    </a:cubicBezTo>
                    <a:cubicBezTo>
                      <a:pt x="21710" y="3310"/>
                      <a:pt x="11310" y="-3816"/>
                      <a:pt x="6773" y="2843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xmlns="" id="{43C944A8-4BA6-49B2-B232-2D4A362CAF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61834" y="2718493"/>
                <a:ext cx="255507" cy="203742"/>
              </a:xfrm>
              <a:custGeom>
                <a:avLst/>
                <a:gdLst>
                  <a:gd name="connsiteX0" fmla="*/ 54703 w 83022"/>
                  <a:gd name="connsiteY0" fmla="*/ 4092 h 66202"/>
                  <a:gd name="connsiteX1" fmla="*/ 24778 w 83022"/>
                  <a:gd name="connsiteY1" fmla="*/ 3633 h 66202"/>
                  <a:gd name="connsiteX2" fmla="*/ 6230 w 83022"/>
                  <a:gd name="connsiteY2" fmla="*/ 56549 h 66202"/>
                  <a:gd name="connsiteX3" fmla="*/ 41879 w 83022"/>
                  <a:gd name="connsiteY3" fmla="*/ 61692 h 66202"/>
                  <a:gd name="connsiteX4" fmla="*/ 67051 w 83022"/>
                  <a:gd name="connsiteY4" fmla="*/ 63104 h 66202"/>
                  <a:gd name="connsiteX5" fmla="*/ 54703 w 83022"/>
                  <a:gd name="connsiteY5" fmla="*/ 4092 h 6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022" h="66202">
                    <a:moveTo>
                      <a:pt x="54703" y="4092"/>
                    </a:moveTo>
                    <a:cubicBezTo>
                      <a:pt x="54703" y="4092"/>
                      <a:pt x="36164" y="-4801"/>
                      <a:pt x="24778" y="3633"/>
                    </a:cubicBezTo>
                    <a:cubicBezTo>
                      <a:pt x="13356" y="12067"/>
                      <a:pt x="-11599" y="32693"/>
                      <a:pt x="6230" y="56549"/>
                    </a:cubicBezTo>
                    <a:cubicBezTo>
                      <a:pt x="19521" y="74343"/>
                      <a:pt x="32363" y="62186"/>
                      <a:pt x="41879" y="61692"/>
                    </a:cubicBezTo>
                    <a:cubicBezTo>
                      <a:pt x="51370" y="61233"/>
                      <a:pt x="59855" y="66801"/>
                      <a:pt x="67051" y="63104"/>
                    </a:cubicBezTo>
                    <a:cubicBezTo>
                      <a:pt x="81806" y="55605"/>
                      <a:pt x="98908" y="-1987"/>
                      <a:pt x="54703" y="4092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xmlns="" id="{66A75C4E-4516-48C7-8E54-20E1DFAC7C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88212" y="2655920"/>
                <a:ext cx="109583" cy="197495"/>
              </a:xfrm>
              <a:custGeom>
                <a:avLst/>
                <a:gdLst>
                  <a:gd name="connsiteX0" fmla="*/ 29476 w 35607"/>
                  <a:gd name="connsiteY0" fmla="*/ 0 h 64172"/>
                  <a:gd name="connsiteX1" fmla="*/ 0 w 35607"/>
                  <a:gd name="connsiteY1" fmla="*/ 64173 h 64172"/>
                  <a:gd name="connsiteX2" fmla="*/ 29476 w 35607"/>
                  <a:gd name="connsiteY2" fmla="*/ 0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607" h="64172">
                    <a:moveTo>
                      <a:pt x="29476" y="0"/>
                    </a:moveTo>
                    <a:cubicBezTo>
                      <a:pt x="29476" y="0"/>
                      <a:pt x="55600" y="53877"/>
                      <a:pt x="0" y="64173"/>
                    </a:cubicBezTo>
                    <a:cubicBezTo>
                      <a:pt x="-9" y="64173"/>
                      <a:pt x="39918" y="47781"/>
                      <a:pt x="2947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xmlns="" id="{DF532671-7431-4ADE-A4D6-17A778F2EC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391296" y="2862050"/>
                <a:ext cx="55021" cy="38931"/>
              </a:xfrm>
              <a:custGeom>
                <a:avLst/>
                <a:gdLst>
                  <a:gd name="connsiteX0" fmla="*/ 15952 w 17878"/>
                  <a:gd name="connsiteY0" fmla="*/ 0 h 12650"/>
                  <a:gd name="connsiteX1" fmla="*/ 2643 w 17878"/>
                  <a:gd name="connsiteY1" fmla="*/ 5161 h 12650"/>
                  <a:gd name="connsiteX2" fmla="*/ 4548 w 17878"/>
                  <a:gd name="connsiteY2" fmla="*/ 12201 h 12650"/>
                  <a:gd name="connsiteX3" fmla="*/ 15952 w 17878"/>
                  <a:gd name="connsiteY3" fmla="*/ 0 h 1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78" h="12650">
                    <a:moveTo>
                      <a:pt x="15952" y="0"/>
                    </a:moveTo>
                    <a:cubicBezTo>
                      <a:pt x="15952" y="0"/>
                      <a:pt x="4548" y="485"/>
                      <a:pt x="2643" y="5161"/>
                    </a:cubicBezTo>
                    <a:cubicBezTo>
                      <a:pt x="738" y="9837"/>
                      <a:pt x="-3046" y="14063"/>
                      <a:pt x="4548" y="12201"/>
                    </a:cubicBezTo>
                    <a:cubicBezTo>
                      <a:pt x="12142" y="10331"/>
                      <a:pt x="22126" y="0"/>
                      <a:pt x="15952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xmlns="" id="{FCD1991B-FE44-4CC3-BDD0-184F7E632D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41371" y="862915"/>
                <a:ext cx="456578" cy="405305"/>
              </a:xfrm>
              <a:custGeom>
                <a:avLst/>
                <a:gdLst>
                  <a:gd name="connsiteX0" fmla="*/ 50509 w 148356"/>
                  <a:gd name="connsiteY0" fmla="*/ 0 h 131696"/>
                  <a:gd name="connsiteX1" fmla="*/ 73291 w 148356"/>
                  <a:gd name="connsiteY1" fmla="*/ 6200 h 131696"/>
                  <a:gd name="connsiteX2" fmla="*/ 94601 w 148356"/>
                  <a:gd name="connsiteY2" fmla="*/ 866 h 131696"/>
                  <a:gd name="connsiteX3" fmla="*/ 148356 w 148356"/>
                  <a:gd name="connsiteY3" fmla="*/ 69403 h 131696"/>
                  <a:gd name="connsiteX4" fmla="*/ 82504 w 148356"/>
                  <a:gd name="connsiteY4" fmla="*/ 131696 h 131696"/>
                  <a:gd name="connsiteX5" fmla="*/ 71940 w 148356"/>
                  <a:gd name="connsiteY5" fmla="*/ 130700 h 131696"/>
                  <a:gd name="connsiteX6" fmla="*/ 62320 w 148356"/>
                  <a:gd name="connsiteY6" fmla="*/ 131263 h 131696"/>
                  <a:gd name="connsiteX7" fmla="*/ 62302 w 148356"/>
                  <a:gd name="connsiteY7" fmla="*/ 131263 h 131696"/>
                  <a:gd name="connsiteX8" fmla="*/ 17015 w 148356"/>
                  <a:gd name="connsiteY8" fmla="*/ 113131 h 131696"/>
                  <a:gd name="connsiteX9" fmla="*/ 0 w 148356"/>
                  <a:gd name="connsiteY9" fmla="*/ 69394 h 131696"/>
                  <a:gd name="connsiteX10" fmla="*/ 50509 w 148356"/>
                  <a:gd name="connsiteY10" fmla="*/ 0 h 13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356" h="131696">
                    <a:moveTo>
                      <a:pt x="50509" y="0"/>
                    </a:moveTo>
                    <a:cubicBezTo>
                      <a:pt x="57808" y="0"/>
                      <a:pt x="65480" y="2070"/>
                      <a:pt x="73291" y="6200"/>
                    </a:cubicBezTo>
                    <a:cubicBezTo>
                      <a:pt x="80469" y="2658"/>
                      <a:pt x="87630" y="866"/>
                      <a:pt x="94601" y="866"/>
                    </a:cubicBezTo>
                    <a:cubicBezTo>
                      <a:pt x="127903" y="866"/>
                      <a:pt x="148356" y="40776"/>
                      <a:pt x="148356" y="69403"/>
                    </a:cubicBezTo>
                    <a:cubicBezTo>
                      <a:pt x="148356" y="102013"/>
                      <a:pt x="116967" y="131696"/>
                      <a:pt x="82504" y="131696"/>
                    </a:cubicBezTo>
                    <a:cubicBezTo>
                      <a:pt x="78919" y="131696"/>
                      <a:pt x="75386" y="131367"/>
                      <a:pt x="71940" y="130700"/>
                    </a:cubicBezTo>
                    <a:cubicBezTo>
                      <a:pt x="68693" y="131090"/>
                      <a:pt x="65454" y="131263"/>
                      <a:pt x="62320" y="131263"/>
                    </a:cubicBezTo>
                    <a:cubicBezTo>
                      <a:pt x="62302" y="131263"/>
                      <a:pt x="62302" y="131263"/>
                      <a:pt x="62302" y="131263"/>
                    </a:cubicBezTo>
                    <a:cubicBezTo>
                      <a:pt x="44170" y="131263"/>
                      <a:pt x="28506" y="124994"/>
                      <a:pt x="17015" y="113131"/>
                    </a:cubicBezTo>
                    <a:cubicBezTo>
                      <a:pt x="6044" y="101779"/>
                      <a:pt x="0" y="86253"/>
                      <a:pt x="0" y="69394"/>
                    </a:cubicBezTo>
                    <a:cubicBezTo>
                      <a:pt x="-8" y="40299"/>
                      <a:pt x="17569" y="0"/>
                      <a:pt x="5050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xmlns="" id="{AA628900-FA3A-4069-A371-CF2F73AEFB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50484" y="873246"/>
                <a:ext cx="438377" cy="384691"/>
              </a:xfrm>
              <a:custGeom>
                <a:avLst/>
                <a:gdLst>
                  <a:gd name="connsiteX0" fmla="*/ 0 w 142442"/>
                  <a:gd name="connsiteY0" fmla="*/ 66053 h 124998"/>
                  <a:gd name="connsiteX1" fmla="*/ 69082 w 142442"/>
                  <a:gd name="connsiteY1" fmla="*/ 123965 h 124998"/>
                  <a:gd name="connsiteX2" fmla="*/ 142442 w 142442"/>
                  <a:gd name="connsiteY2" fmla="*/ 66053 h 124998"/>
                  <a:gd name="connsiteX3" fmla="*/ 70321 w 142442"/>
                  <a:gd name="connsiteY3" fmla="*/ 6513 h 124998"/>
                  <a:gd name="connsiteX4" fmla="*/ 0 w 142442"/>
                  <a:gd name="connsiteY4" fmla="*/ 66053 h 12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42" h="124998">
                    <a:moveTo>
                      <a:pt x="0" y="66053"/>
                    </a:moveTo>
                    <a:cubicBezTo>
                      <a:pt x="0" y="100811"/>
                      <a:pt x="27198" y="129160"/>
                      <a:pt x="69082" y="123965"/>
                    </a:cubicBezTo>
                    <a:cubicBezTo>
                      <a:pt x="104186" y="131031"/>
                      <a:pt x="142442" y="100802"/>
                      <a:pt x="142442" y="66053"/>
                    </a:cubicBezTo>
                    <a:cubicBezTo>
                      <a:pt x="142442" y="31287"/>
                      <a:pt x="112525" y="-15455"/>
                      <a:pt x="70321" y="6513"/>
                    </a:cubicBezTo>
                    <a:cubicBezTo>
                      <a:pt x="26220" y="-17802"/>
                      <a:pt x="0" y="31295"/>
                      <a:pt x="0" y="660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xmlns="" id="{CD43BC77-3914-4236-BC33-D2E5905FD31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66019" y="1245144"/>
                <a:ext cx="74964" cy="112335"/>
              </a:xfrm>
              <a:custGeom>
                <a:avLst/>
                <a:gdLst>
                  <a:gd name="connsiteX0" fmla="*/ 16729 w 24358"/>
                  <a:gd name="connsiteY0" fmla="*/ 3605 h 36501"/>
                  <a:gd name="connsiteX1" fmla="*/ 23942 w 24358"/>
                  <a:gd name="connsiteY1" fmla="*/ 35549 h 36501"/>
                  <a:gd name="connsiteX2" fmla="*/ 21830 w 24358"/>
                  <a:gd name="connsiteY2" fmla="*/ 36501 h 36501"/>
                  <a:gd name="connsiteX3" fmla="*/ 0 w 24358"/>
                  <a:gd name="connsiteY3" fmla="*/ 4194 h 36501"/>
                  <a:gd name="connsiteX4" fmla="*/ 16729 w 24358"/>
                  <a:gd name="connsiteY4" fmla="*/ 3605 h 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58" h="36501">
                    <a:moveTo>
                      <a:pt x="16729" y="3605"/>
                    </a:moveTo>
                    <a:cubicBezTo>
                      <a:pt x="16729" y="3605"/>
                      <a:pt x="26462" y="18646"/>
                      <a:pt x="23942" y="35549"/>
                    </a:cubicBezTo>
                    <a:lnTo>
                      <a:pt x="21830" y="36501"/>
                    </a:lnTo>
                    <a:cubicBezTo>
                      <a:pt x="21830" y="36501"/>
                      <a:pt x="11430" y="9338"/>
                      <a:pt x="0" y="4194"/>
                    </a:cubicBezTo>
                    <a:cubicBezTo>
                      <a:pt x="-9" y="4194"/>
                      <a:pt x="11664" y="-4837"/>
                      <a:pt x="16729" y="3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xmlns="" id="{22FE793E-9609-46F3-B25E-F659973EED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3224" y="975216"/>
                <a:ext cx="286751" cy="257677"/>
              </a:xfrm>
              <a:custGeom>
                <a:avLst/>
                <a:gdLst>
                  <a:gd name="connsiteX0" fmla="*/ 31776 w 93174"/>
                  <a:gd name="connsiteY0" fmla="*/ 5172 h 83727"/>
                  <a:gd name="connsiteX1" fmla="*/ 65364 w 93174"/>
                  <a:gd name="connsiteY1" fmla="*/ 4592 h 83727"/>
                  <a:gd name="connsiteX2" fmla="*/ 86172 w 93174"/>
                  <a:gd name="connsiteY2" fmla="*/ 71526 h 83727"/>
                  <a:gd name="connsiteX3" fmla="*/ 46176 w 93174"/>
                  <a:gd name="connsiteY3" fmla="*/ 78047 h 83727"/>
                  <a:gd name="connsiteX4" fmla="*/ 17921 w 93174"/>
                  <a:gd name="connsiteY4" fmla="*/ 79813 h 83727"/>
                  <a:gd name="connsiteX5" fmla="*/ 31776 w 93174"/>
                  <a:gd name="connsiteY5" fmla="*/ 5172 h 8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174" h="83727">
                    <a:moveTo>
                      <a:pt x="31776" y="5172"/>
                    </a:moveTo>
                    <a:cubicBezTo>
                      <a:pt x="31776" y="5172"/>
                      <a:pt x="52566" y="-6068"/>
                      <a:pt x="65364" y="4592"/>
                    </a:cubicBezTo>
                    <a:cubicBezTo>
                      <a:pt x="78171" y="15251"/>
                      <a:pt x="106209" y="41367"/>
                      <a:pt x="86172" y="71526"/>
                    </a:cubicBezTo>
                    <a:cubicBezTo>
                      <a:pt x="71226" y="94031"/>
                      <a:pt x="56826" y="78627"/>
                      <a:pt x="46176" y="78047"/>
                    </a:cubicBezTo>
                    <a:cubicBezTo>
                      <a:pt x="35516" y="77458"/>
                      <a:pt x="25974" y="84446"/>
                      <a:pt x="17921" y="79813"/>
                    </a:cubicBezTo>
                    <a:cubicBezTo>
                      <a:pt x="1373" y="70349"/>
                      <a:pt x="-17832" y="-2509"/>
                      <a:pt x="31776" y="51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xmlns="" id="{EEFE77FA-0B36-4302-82BE-455CE1AE902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19640" y="895987"/>
                <a:ext cx="122968" cy="249807"/>
              </a:xfrm>
              <a:custGeom>
                <a:avLst/>
                <a:gdLst>
                  <a:gd name="connsiteX0" fmla="*/ 6879 w 39956"/>
                  <a:gd name="connsiteY0" fmla="*/ 0 h 81170"/>
                  <a:gd name="connsiteX1" fmla="*/ 39956 w 39956"/>
                  <a:gd name="connsiteY1" fmla="*/ 81170 h 81170"/>
                  <a:gd name="connsiteX2" fmla="*/ 6879 w 39956"/>
                  <a:gd name="connsiteY2" fmla="*/ 0 h 8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956" h="81170">
                    <a:moveTo>
                      <a:pt x="6879" y="0"/>
                    </a:moveTo>
                    <a:cubicBezTo>
                      <a:pt x="6879" y="0"/>
                      <a:pt x="-22432" y="68112"/>
                      <a:pt x="39956" y="81170"/>
                    </a:cubicBezTo>
                    <a:cubicBezTo>
                      <a:pt x="39965" y="81170"/>
                      <a:pt x="-4837" y="60415"/>
                      <a:pt x="687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xmlns="" id="{907FD8C0-AC74-48FB-9FA2-18753D2946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52900" y="1156833"/>
                <a:ext cx="61823" cy="49161"/>
              </a:xfrm>
              <a:custGeom>
                <a:avLst/>
                <a:gdLst>
                  <a:gd name="connsiteX0" fmla="*/ 2165 w 20088"/>
                  <a:gd name="connsiteY0" fmla="*/ 0 h 15974"/>
                  <a:gd name="connsiteX1" fmla="*/ 17111 w 20088"/>
                  <a:gd name="connsiteY1" fmla="*/ 6520 h 15974"/>
                  <a:gd name="connsiteX2" fmla="*/ 14981 w 20088"/>
                  <a:gd name="connsiteY2" fmla="*/ 15396 h 15974"/>
                  <a:gd name="connsiteX3" fmla="*/ 2165 w 20088"/>
                  <a:gd name="connsiteY3" fmla="*/ 0 h 15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88" h="15974">
                    <a:moveTo>
                      <a:pt x="2165" y="0"/>
                    </a:moveTo>
                    <a:cubicBezTo>
                      <a:pt x="2165" y="0"/>
                      <a:pt x="14972" y="597"/>
                      <a:pt x="17111" y="6520"/>
                    </a:cubicBezTo>
                    <a:cubicBezTo>
                      <a:pt x="19250" y="12452"/>
                      <a:pt x="23519" y="17768"/>
                      <a:pt x="14981" y="15396"/>
                    </a:cubicBezTo>
                    <a:cubicBezTo>
                      <a:pt x="6434" y="13032"/>
                      <a:pt x="-4771" y="0"/>
                      <a:pt x="21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xmlns="" id="{E691C876-328D-4E21-9BD3-98C80B4F50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583" y="1183159"/>
                <a:ext cx="349333" cy="765235"/>
              </a:xfrm>
              <a:custGeom>
                <a:avLst/>
                <a:gdLst>
                  <a:gd name="connsiteX0" fmla="*/ 67731 w 113509"/>
                  <a:gd name="connsiteY0" fmla="*/ 4263 h 248648"/>
                  <a:gd name="connsiteX1" fmla="*/ 108862 w 113509"/>
                  <a:gd name="connsiteY1" fmla="*/ 139457 h 248648"/>
                  <a:gd name="connsiteX2" fmla="*/ 0 w 113509"/>
                  <a:gd name="connsiteY2" fmla="*/ 248648 h 248648"/>
                  <a:gd name="connsiteX3" fmla="*/ 19318 w 113509"/>
                  <a:gd name="connsiteY3" fmla="*/ 221355 h 248648"/>
                  <a:gd name="connsiteX4" fmla="*/ 49348 w 113509"/>
                  <a:gd name="connsiteY4" fmla="*/ 4436 h 248648"/>
                  <a:gd name="connsiteX5" fmla="*/ 67731 w 113509"/>
                  <a:gd name="connsiteY5" fmla="*/ 4263 h 24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509" h="248648">
                    <a:moveTo>
                      <a:pt x="67731" y="4263"/>
                    </a:moveTo>
                    <a:cubicBezTo>
                      <a:pt x="67731" y="4263"/>
                      <a:pt x="130839" y="38882"/>
                      <a:pt x="108862" y="139457"/>
                    </a:cubicBezTo>
                    <a:cubicBezTo>
                      <a:pt x="88868" y="231278"/>
                      <a:pt x="0" y="248648"/>
                      <a:pt x="0" y="248648"/>
                    </a:cubicBezTo>
                    <a:cubicBezTo>
                      <a:pt x="0" y="248648"/>
                      <a:pt x="18123" y="241539"/>
                      <a:pt x="19318" y="221355"/>
                    </a:cubicBezTo>
                    <a:cubicBezTo>
                      <a:pt x="20479" y="201301"/>
                      <a:pt x="-36212" y="91400"/>
                      <a:pt x="49348" y="4436"/>
                    </a:cubicBezTo>
                    <a:cubicBezTo>
                      <a:pt x="57219" y="-3227"/>
                      <a:pt x="61912" y="609"/>
                      <a:pt x="67731" y="42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xmlns="" id="{B9BA5E18-B427-448B-A8A2-9AC3851070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460" y="1184972"/>
                <a:ext cx="341676" cy="499747"/>
              </a:xfrm>
              <a:custGeom>
                <a:avLst/>
                <a:gdLst>
                  <a:gd name="connsiteX0" fmla="*/ 105693 w 111021"/>
                  <a:gd name="connsiteY0" fmla="*/ 49573 h 162383"/>
                  <a:gd name="connsiteX1" fmla="*/ 0 w 111021"/>
                  <a:gd name="connsiteY1" fmla="*/ 162384 h 162383"/>
                  <a:gd name="connsiteX2" fmla="*/ 106334 w 111021"/>
                  <a:gd name="connsiteY2" fmla="*/ 53782 h 162383"/>
                  <a:gd name="connsiteX3" fmla="*/ 110438 w 111021"/>
                  <a:gd name="connsiteY3" fmla="*/ 0 h 162383"/>
                  <a:gd name="connsiteX4" fmla="*/ 105693 w 111021"/>
                  <a:gd name="connsiteY4" fmla="*/ 49573 h 162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21" h="162383">
                    <a:moveTo>
                      <a:pt x="105693" y="49573"/>
                    </a:moveTo>
                    <a:cubicBezTo>
                      <a:pt x="88634" y="127774"/>
                      <a:pt x="24297" y="154903"/>
                      <a:pt x="0" y="162384"/>
                    </a:cubicBezTo>
                    <a:cubicBezTo>
                      <a:pt x="14616" y="158721"/>
                      <a:pt x="88401" y="136415"/>
                      <a:pt x="106334" y="53782"/>
                    </a:cubicBezTo>
                    <a:cubicBezTo>
                      <a:pt x="110854" y="33138"/>
                      <a:pt x="111824" y="15353"/>
                      <a:pt x="110438" y="0"/>
                    </a:cubicBezTo>
                    <a:cubicBezTo>
                      <a:pt x="111010" y="14469"/>
                      <a:pt x="109737" y="30982"/>
                      <a:pt x="105693" y="495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xmlns="" id="{FD9DB927-E49B-40C4-8CA1-4BCE7FDCE1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77235" y="1184704"/>
                <a:ext cx="216898" cy="762960"/>
              </a:xfrm>
              <a:custGeom>
                <a:avLst/>
                <a:gdLst>
                  <a:gd name="connsiteX0" fmla="*/ 18089 w 70477"/>
                  <a:gd name="connsiteY0" fmla="*/ 221127 h 247909"/>
                  <a:gd name="connsiteX1" fmla="*/ 0 w 70477"/>
                  <a:gd name="connsiteY1" fmla="*/ 247910 h 247909"/>
                  <a:gd name="connsiteX2" fmla="*/ 36082 w 70477"/>
                  <a:gd name="connsiteY2" fmla="*/ 212641 h 247909"/>
                  <a:gd name="connsiteX3" fmla="*/ 69117 w 70477"/>
                  <a:gd name="connsiteY3" fmla="*/ 115408 h 247909"/>
                  <a:gd name="connsiteX4" fmla="*/ 55080 w 70477"/>
                  <a:gd name="connsiteY4" fmla="*/ 0 h 247909"/>
                  <a:gd name="connsiteX5" fmla="*/ 48110 w 70477"/>
                  <a:gd name="connsiteY5" fmla="*/ 4208 h 247909"/>
                  <a:gd name="connsiteX6" fmla="*/ 18089 w 70477"/>
                  <a:gd name="connsiteY6" fmla="*/ 221127 h 24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77" h="247909">
                    <a:moveTo>
                      <a:pt x="18089" y="221127"/>
                    </a:moveTo>
                    <a:cubicBezTo>
                      <a:pt x="17110" y="238220"/>
                      <a:pt x="3983" y="245892"/>
                      <a:pt x="0" y="247910"/>
                    </a:cubicBezTo>
                    <a:cubicBezTo>
                      <a:pt x="15941" y="243866"/>
                      <a:pt x="36082" y="212641"/>
                      <a:pt x="36082" y="212641"/>
                    </a:cubicBezTo>
                    <a:cubicBezTo>
                      <a:pt x="36082" y="212641"/>
                      <a:pt x="62311" y="181018"/>
                      <a:pt x="69117" y="115408"/>
                    </a:cubicBezTo>
                    <a:cubicBezTo>
                      <a:pt x="75455" y="54726"/>
                      <a:pt x="57747" y="6797"/>
                      <a:pt x="55080" y="0"/>
                    </a:cubicBezTo>
                    <a:cubicBezTo>
                      <a:pt x="53011" y="433"/>
                      <a:pt x="50716" y="1654"/>
                      <a:pt x="48110" y="4208"/>
                    </a:cubicBezTo>
                    <a:cubicBezTo>
                      <a:pt x="-37442" y="91172"/>
                      <a:pt x="19249" y="201064"/>
                      <a:pt x="18089" y="2211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xmlns="" id="{6DEC0CA4-B09F-424B-AB25-EF7560167A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3882" y="1241307"/>
                <a:ext cx="227181" cy="707136"/>
              </a:xfrm>
              <a:custGeom>
                <a:avLst/>
                <a:gdLst>
                  <a:gd name="connsiteX0" fmla="*/ 43347 w 73818"/>
                  <a:gd name="connsiteY0" fmla="*/ 55204 h 229770"/>
                  <a:gd name="connsiteX1" fmla="*/ 14893 w 73818"/>
                  <a:gd name="connsiteY1" fmla="*/ 110682 h 229770"/>
                  <a:gd name="connsiteX2" fmla="*/ 43694 w 73818"/>
                  <a:gd name="connsiteY2" fmla="*/ 58477 h 229770"/>
                  <a:gd name="connsiteX3" fmla="*/ 45001 w 73818"/>
                  <a:gd name="connsiteY3" fmla="*/ 106916 h 229770"/>
                  <a:gd name="connsiteX4" fmla="*/ 17318 w 73818"/>
                  <a:gd name="connsiteY4" fmla="*/ 167824 h 229770"/>
                  <a:gd name="connsiteX5" fmla="*/ 44698 w 73818"/>
                  <a:gd name="connsiteY5" fmla="*/ 111081 h 229770"/>
                  <a:gd name="connsiteX6" fmla="*/ 36940 w 73818"/>
                  <a:gd name="connsiteY6" fmla="*/ 155727 h 229770"/>
                  <a:gd name="connsiteX7" fmla="*/ 7360 w 73818"/>
                  <a:gd name="connsiteY7" fmla="*/ 198771 h 229770"/>
                  <a:gd name="connsiteX8" fmla="*/ 35979 w 73818"/>
                  <a:gd name="connsiteY8" fmla="*/ 159121 h 229770"/>
                  <a:gd name="connsiteX9" fmla="*/ 0 w 73818"/>
                  <a:gd name="connsiteY9" fmla="*/ 229771 h 229770"/>
                  <a:gd name="connsiteX10" fmla="*/ 38195 w 73818"/>
                  <a:gd name="connsiteY10" fmla="*/ 158628 h 229770"/>
                  <a:gd name="connsiteX11" fmla="*/ 37589 w 73818"/>
                  <a:gd name="connsiteY11" fmla="*/ 205145 h 229770"/>
                  <a:gd name="connsiteX12" fmla="*/ 39330 w 73818"/>
                  <a:gd name="connsiteY12" fmla="*/ 154523 h 229770"/>
                  <a:gd name="connsiteX13" fmla="*/ 47105 w 73818"/>
                  <a:gd name="connsiteY13" fmla="*/ 109340 h 229770"/>
                  <a:gd name="connsiteX14" fmla="*/ 64406 w 73818"/>
                  <a:gd name="connsiteY14" fmla="*/ 163425 h 229770"/>
                  <a:gd name="connsiteX15" fmla="*/ 47391 w 73818"/>
                  <a:gd name="connsiteY15" fmla="*/ 104820 h 229770"/>
                  <a:gd name="connsiteX16" fmla="*/ 46430 w 73818"/>
                  <a:gd name="connsiteY16" fmla="*/ 58338 h 229770"/>
                  <a:gd name="connsiteX17" fmla="*/ 73819 w 73818"/>
                  <a:gd name="connsiteY17" fmla="*/ 106483 h 229770"/>
                  <a:gd name="connsiteX18" fmla="*/ 45902 w 73818"/>
                  <a:gd name="connsiteY18" fmla="*/ 54009 h 229770"/>
                  <a:gd name="connsiteX19" fmla="*/ 34013 w 73818"/>
                  <a:gd name="connsiteY19" fmla="*/ 1024 h 229770"/>
                  <a:gd name="connsiteX20" fmla="*/ 33640 w 73818"/>
                  <a:gd name="connsiteY20" fmla="*/ 80 h 229770"/>
                  <a:gd name="connsiteX21" fmla="*/ 33640 w 73818"/>
                  <a:gd name="connsiteY21" fmla="*/ 45 h 229770"/>
                  <a:gd name="connsiteX22" fmla="*/ 29926 w 73818"/>
                  <a:gd name="connsiteY22" fmla="*/ 565 h 229770"/>
                  <a:gd name="connsiteX23" fmla="*/ 32576 w 73818"/>
                  <a:gd name="connsiteY23" fmla="*/ 7665 h 229770"/>
                  <a:gd name="connsiteX24" fmla="*/ 43347 w 73818"/>
                  <a:gd name="connsiteY24" fmla="*/ 55204 h 22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3818" h="229770">
                    <a:moveTo>
                      <a:pt x="43347" y="55204"/>
                    </a:moveTo>
                    <a:cubicBezTo>
                      <a:pt x="41061" y="58685"/>
                      <a:pt x="23103" y="80661"/>
                      <a:pt x="14893" y="110682"/>
                    </a:cubicBezTo>
                    <a:cubicBezTo>
                      <a:pt x="15803" y="107877"/>
                      <a:pt x="26670" y="83934"/>
                      <a:pt x="43694" y="58477"/>
                    </a:cubicBezTo>
                    <a:cubicBezTo>
                      <a:pt x="45677" y="75899"/>
                      <a:pt x="45902" y="92057"/>
                      <a:pt x="45001" y="106916"/>
                    </a:cubicBezTo>
                    <a:cubicBezTo>
                      <a:pt x="41217" y="112917"/>
                      <a:pt x="25042" y="139630"/>
                      <a:pt x="17318" y="167824"/>
                    </a:cubicBezTo>
                    <a:cubicBezTo>
                      <a:pt x="18193" y="165027"/>
                      <a:pt x="28410" y="136227"/>
                      <a:pt x="44698" y="111081"/>
                    </a:cubicBezTo>
                    <a:cubicBezTo>
                      <a:pt x="43408" y="127654"/>
                      <a:pt x="40559" y="142548"/>
                      <a:pt x="36940" y="155727"/>
                    </a:cubicBezTo>
                    <a:cubicBezTo>
                      <a:pt x="35554" y="157242"/>
                      <a:pt x="17933" y="176292"/>
                      <a:pt x="7360" y="198771"/>
                    </a:cubicBezTo>
                    <a:cubicBezTo>
                      <a:pt x="8711" y="196277"/>
                      <a:pt x="20418" y="175504"/>
                      <a:pt x="35979" y="159121"/>
                    </a:cubicBezTo>
                    <a:cubicBezTo>
                      <a:pt x="22496" y="205326"/>
                      <a:pt x="-52" y="229485"/>
                      <a:pt x="0" y="229771"/>
                    </a:cubicBezTo>
                    <a:cubicBezTo>
                      <a:pt x="19301" y="207638"/>
                      <a:pt x="30887" y="183029"/>
                      <a:pt x="38195" y="158628"/>
                    </a:cubicBezTo>
                    <a:cubicBezTo>
                      <a:pt x="40810" y="180050"/>
                      <a:pt x="38039" y="202460"/>
                      <a:pt x="37589" y="205145"/>
                    </a:cubicBezTo>
                    <a:cubicBezTo>
                      <a:pt x="42126" y="182544"/>
                      <a:pt x="39892" y="159121"/>
                      <a:pt x="39330" y="154523"/>
                    </a:cubicBezTo>
                    <a:cubicBezTo>
                      <a:pt x="43616" y="139162"/>
                      <a:pt x="45997" y="123853"/>
                      <a:pt x="47105" y="109340"/>
                    </a:cubicBezTo>
                    <a:cubicBezTo>
                      <a:pt x="58951" y="132867"/>
                      <a:pt x="64051" y="160767"/>
                      <a:pt x="64406" y="163425"/>
                    </a:cubicBezTo>
                    <a:cubicBezTo>
                      <a:pt x="61687" y="135733"/>
                      <a:pt x="50101" y="110544"/>
                      <a:pt x="47391" y="104820"/>
                    </a:cubicBezTo>
                    <a:cubicBezTo>
                      <a:pt x="48404" y="87883"/>
                      <a:pt x="47772" y="72080"/>
                      <a:pt x="46430" y="58338"/>
                    </a:cubicBezTo>
                    <a:cubicBezTo>
                      <a:pt x="62796" y="78072"/>
                      <a:pt x="73013" y="104006"/>
                      <a:pt x="73819" y="106483"/>
                    </a:cubicBezTo>
                    <a:cubicBezTo>
                      <a:pt x="65723" y="78869"/>
                      <a:pt x="47764" y="56251"/>
                      <a:pt x="45902" y="54009"/>
                    </a:cubicBezTo>
                    <a:cubicBezTo>
                      <a:pt x="43841" y="27140"/>
                      <a:pt x="35927" y="5951"/>
                      <a:pt x="34013" y="1024"/>
                    </a:cubicBezTo>
                    <a:cubicBezTo>
                      <a:pt x="33883" y="721"/>
                      <a:pt x="33762" y="366"/>
                      <a:pt x="33640" y="80"/>
                    </a:cubicBezTo>
                    <a:cubicBezTo>
                      <a:pt x="33640" y="45"/>
                      <a:pt x="33640" y="45"/>
                      <a:pt x="33640" y="45"/>
                    </a:cubicBezTo>
                    <a:cubicBezTo>
                      <a:pt x="32472" y="-93"/>
                      <a:pt x="31251" y="89"/>
                      <a:pt x="29926" y="565"/>
                    </a:cubicBezTo>
                    <a:cubicBezTo>
                      <a:pt x="30835" y="2981"/>
                      <a:pt x="31727" y="5336"/>
                      <a:pt x="32576" y="7665"/>
                    </a:cubicBezTo>
                    <a:cubicBezTo>
                      <a:pt x="38905" y="25408"/>
                      <a:pt x="41745" y="42414"/>
                      <a:pt x="43347" y="552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xmlns="" id="{6E98E922-A25E-437E-B303-AF636090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7886" y="1373834"/>
                <a:ext cx="42452" cy="374339"/>
              </a:xfrm>
              <a:custGeom>
                <a:avLst/>
                <a:gdLst>
                  <a:gd name="connsiteX0" fmla="*/ 13794 w 13794"/>
                  <a:gd name="connsiteY0" fmla="*/ 0 h 121634"/>
                  <a:gd name="connsiteX1" fmla="*/ 11326 w 13794"/>
                  <a:gd name="connsiteY1" fmla="*/ 121634 h 121634"/>
                  <a:gd name="connsiteX2" fmla="*/ 13794 w 13794"/>
                  <a:gd name="connsiteY2" fmla="*/ 0 h 12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94" h="121634">
                    <a:moveTo>
                      <a:pt x="13794" y="0"/>
                    </a:moveTo>
                    <a:cubicBezTo>
                      <a:pt x="13794" y="0"/>
                      <a:pt x="-15526" y="52985"/>
                      <a:pt x="11326" y="121634"/>
                    </a:cubicBezTo>
                    <a:cubicBezTo>
                      <a:pt x="11326" y="121634"/>
                      <a:pt x="-8131" y="69108"/>
                      <a:pt x="137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xmlns="" id="{57DE490A-B3AD-4F8C-9FFA-CCCE605F6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51935" y="1231074"/>
                <a:ext cx="339915" cy="717348"/>
              </a:xfrm>
              <a:custGeom>
                <a:avLst/>
                <a:gdLst>
                  <a:gd name="connsiteX0" fmla="*/ 54321 w 110449"/>
                  <a:gd name="connsiteY0" fmla="*/ 124 h 233088"/>
                  <a:gd name="connsiteX1" fmla="*/ 47376 w 110449"/>
                  <a:gd name="connsiteY1" fmla="*/ 4454 h 233088"/>
                  <a:gd name="connsiteX2" fmla="*/ 17347 w 110449"/>
                  <a:gd name="connsiteY2" fmla="*/ 221373 h 233088"/>
                  <a:gd name="connsiteX3" fmla="*/ 14394 w 110449"/>
                  <a:gd name="connsiteY3" fmla="*/ 233088 h 233088"/>
                  <a:gd name="connsiteX4" fmla="*/ 18178 w 110449"/>
                  <a:gd name="connsiteY4" fmla="*/ 220342 h 233088"/>
                  <a:gd name="connsiteX5" fmla="*/ 52511 w 110449"/>
                  <a:gd name="connsiteY5" fmla="*/ 3926 h 233088"/>
                  <a:gd name="connsiteX6" fmla="*/ 54944 w 110449"/>
                  <a:gd name="connsiteY6" fmla="*/ 1865 h 233088"/>
                  <a:gd name="connsiteX7" fmla="*/ 56070 w 110449"/>
                  <a:gd name="connsiteY7" fmla="*/ 1665 h 233088"/>
                  <a:gd name="connsiteX8" fmla="*/ 65985 w 110449"/>
                  <a:gd name="connsiteY8" fmla="*/ 6082 h 233088"/>
                  <a:gd name="connsiteX9" fmla="*/ 110449 w 110449"/>
                  <a:gd name="connsiteY9" fmla="*/ 80749 h 233088"/>
                  <a:gd name="connsiteX10" fmla="*/ 65768 w 110449"/>
                  <a:gd name="connsiteY10" fmla="*/ 4289 h 233088"/>
                  <a:gd name="connsiteX11" fmla="*/ 55715 w 110449"/>
                  <a:gd name="connsiteY11" fmla="*/ 3 h 233088"/>
                  <a:gd name="connsiteX12" fmla="*/ 54321 w 110449"/>
                  <a:gd name="connsiteY12" fmla="*/ 124 h 23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449" h="233088">
                    <a:moveTo>
                      <a:pt x="54321" y="124"/>
                    </a:moveTo>
                    <a:cubicBezTo>
                      <a:pt x="52251" y="626"/>
                      <a:pt x="49983" y="1899"/>
                      <a:pt x="47376" y="4454"/>
                    </a:cubicBezTo>
                    <a:cubicBezTo>
                      <a:pt x="-38184" y="91417"/>
                      <a:pt x="18507" y="201309"/>
                      <a:pt x="17347" y="221373"/>
                    </a:cubicBezTo>
                    <a:cubicBezTo>
                      <a:pt x="17104" y="225953"/>
                      <a:pt x="15944" y="229850"/>
                      <a:pt x="14394" y="233088"/>
                    </a:cubicBezTo>
                    <a:cubicBezTo>
                      <a:pt x="16368" y="229642"/>
                      <a:pt x="17745" y="225434"/>
                      <a:pt x="18178" y="220342"/>
                    </a:cubicBezTo>
                    <a:cubicBezTo>
                      <a:pt x="19771" y="200305"/>
                      <a:pt x="-34729" y="89330"/>
                      <a:pt x="52511" y="3926"/>
                    </a:cubicBezTo>
                    <a:cubicBezTo>
                      <a:pt x="53368" y="3068"/>
                      <a:pt x="54165" y="2436"/>
                      <a:pt x="54944" y="1865"/>
                    </a:cubicBezTo>
                    <a:cubicBezTo>
                      <a:pt x="55481" y="1665"/>
                      <a:pt x="56070" y="1665"/>
                      <a:pt x="56070" y="1665"/>
                    </a:cubicBezTo>
                    <a:cubicBezTo>
                      <a:pt x="59499" y="1613"/>
                      <a:pt x="62565" y="3882"/>
                      <a:pt x="65985" y="6082"/>
                    </a:cubicBezTo>
                    <a:cubicBezTo>
                      <a:pt x="65985" y="6082"/>
                      <a:pt x="102890" y="26283"/>
                      <a:pt x="110449" y="80749"/>
                    </a:cubicBezTo>
                    <a:cubicBezTo>
                      <a:pt x="103444" y="24976"/>
                      <a:pt x="65768" y="4289"/>
                      <a:pt x="65768" y="4289"/>
                    </a:cubicBezTo>
                    <a:cubicBezTo>
                      <a:pt x="62313" y="2142"/>
                      <a:pt x="59265" y="-92"/>
                      <a:pt x="55715" y="3"/>
                    </a:cubicBezTo>
                    <a:cubicBezTo>
                      <a:pt x="55706" y="-14"/>
                      <a:pt x="54780" y="46"/>
                      <a:pt x="54321" y="1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xmlns="" id="{06E7B24B-9614-46A3-8D3D-FCF4401DEC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779" y="931026"/>
                <a:ext cx="5481" cy="12846"/>
              </a:xfrm>
              <a:custGeom>
                <a:avLst/>
                <a:gdLst>
                  <a:gd name="connsiteX0" fmla="*/ 141 w 1781"/>
                  <a:gd name="connsiteY0" fmla="*/ 440 h 4174"/>
                  <a:gd name="connsiteX1" fmla="*/ 575 w 1781"/>
                  <a:gd name="connsiteY1" fmla="*/ 3592 h 4174"/>
                  <a:gd name="connsiteX2" fmla="*/ 1406 w 1781"/>
                  <a:gd name="connsiteY2" fmla="*/ 2665 h 4174"/>
                  <a:gd name="connsiteX3" fmla="*/ 453 w 1781"/>
                  <a:gd name="connsiteY3" fmla="*/ 172 h 4174"/>
                  <a:gd name="connsiteX4" fmla="*/ 141 w 1781"/>
                  <a:gd name="connsiteY4" fmla="*/ 440 h 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1" h="4174">
                    <a:moveTo>
                      <a:pt x="141" y="440"/>
                    </a:moveTo>
                    <a:cubicBezTo>
                      <a:pt x="141" y="440"/>
                      <a:pt x="-378" y="2259"/>
                      <a:pt x="575" y="3592"/>
                    </a:cubicBezTo>
                    <a:cubicBezTo>
                      <a:pt x="1492" y="4943"/>
                      <a:pt x="2272" y="3652"/>
                      <a:pt x="1406" y="2665"/>
                    </a:cubicBezTo>
                    <a:cubicBezTo>
                      <a:pt x="609" y="1834"/>
                      <a:pt x="280" y="813"/>
                      <a:pt x="453" y="172"/>
                    </a:cubicBezTo>
                    <a:cubicBezTo>
                      <a:pt x="462" y="-80"/>
                      <a:pt x="306" y="-105"/>
                      <a:pt x="141" y="4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xmlns="" id="{4FAFF06A-920E-47BF-B955-B9861C0715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2539" y="929939"/>
                <a:ext cx="6340" cy="6315"/>
              </a:xfrm>
              <a:custGeom>
                <a:avLst/>
                <a:gdLst>
                  <a:gd name="connsiteX0" fmla="*/ 1022 w 2060"/>
                  <a:gd name="connsiteY0" fmla="*/ 0 h 2052"/>
                  <a:gd name="connsiteX1" fmla="*/ 1732 w 2060"/>
                  <a:gd name="connsiteY1" fmla="*/ 147 h 2052"/>
                  <a:gd name="connsiteX2" fmla="*/ 2061 w 2060"/>
                  <a:gd name="connsiteY2" fmla="*/ 875 h 2052"/>
                  <a:gd name="connsiteX3" fmla="*/ 1732 w 2060"/>
                  <a:gd name="connsiteY3" fmla="*/ 1775 h 2052"/>
                  <a:gd name="connsiteX4" fmla="*/ 849 w 2060"/>
                  <a:gd name="connsiteY4" fmla="*/ 2052 h 2052"/>
                  <a:gd name="connsiteX5" fmla="*/ 520 w 2060"/>
                  <a:gd name="connsiteY5" fmla="*/ 1576 h 2052"/>
                  <a:gd name="connsiteX6" fmla="*/ 0 w 2060"/>
                  <a:gd name="connsiteY6" fmla="*/ 1091 h 2052"/>
                  <a:gd name="connsiteX7" fmla="*/ 468 w 2060"/>
                  <a:gd name="connsiteY7" fmla="*/ 191 h 2052"/>
                  <a:gd name="connsiteX8" fmla="*/ 1022 w 2060"/>
                  <a:gd name="connsiteY8" fmla="*/ 0 h 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60" h="2052">
                    <a:moveTo>
                      <a:pt x="1022" y="0"/>
                    </a:moveTo>
                    <a:cubicBezTo>
                      <a:pt x="1091" y="970"/>
                      <a:pt x="1022" y="901"/>
                      <a:pt x="1732" y="147"/>
                    </a:cubicBezTo>
                    <a:cubicBezTo>
                      <a:pt x="1022" y="1022"/>
                      <a:pt x="1022" y="901"/>
                      <a:pt x="2061" y="875"/>
                    </a:cubicBezTo>
                    <a:cubicBezTo>
                      <a:pt x="979" y="1004"/>
                      <a:pt x="1022" y="901"/>
                      <a:pt x="1732" y="1775"/>
                    </a:cubicBezTo>
                    <a:cubicBezTo>
                      <a:pt x="970" y="970"/>
                      <a:pt x="1126" y="901"/>
                      <a:pt x="849" y="2052"/>
                    </a:cubicBezTo>
                    <a:cubicBezTo>
                      <a:pt x="1022" y="970"/>
                      <a:pt x="1022" y="970"/>
                      <a:pt x="520" y="1576"/>
                    </a:cubicBezTo>
                    <a:cubicBezTo>
                      <a:pt x="926" y="1013"/>
                      <a:pt x="1221" y="970"/>
                      <a:pt x="0" y="1091"/>
                    </a:cubicBezTo>
                    <a:cubicBezTo>
                      <a:pt x="1117" y="866"/>
                      <a:pt x="1013" y="1091"/>
                      <a:pt x="468" y="191"/>
                    </a:cubicBezTo>
                    <a:cubicBezTo>
                      <a:pt x="1178" y="1074"/>
                      <a:pt x="1022" y="866"/>
                      <a:pt x="102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xmlns="" id="{ABA9254E-3B61-4C0E-AB11-7AB88F17F4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862" y="1103949"/>
                <a:ext cx="39168" cy="46195"/>
              </a:xfrm>
              <a:custGeom>
                <a:avLst/>
                <a:gdLst>
                  <a:gd name="connsiteX0" fmla="*/ 5218 w 12727"/>
                  <a:gd name="connsiteY0" fmla="*/ 15007 h 15010"/>
                  <a:gd name="connsiteX1" fmla="*/ 118 w 12727"/>
                  <a:gd name="connsiteY1" fmla="*/ 7188 h 15010"/>
                  <a:gd name="connsiteX2" fmla="*/ 7521 w 12727"/>
                  <a:gd name="connsiteY2" fmla="*/ 10 h 15010"/>
                  <a:gd name="connsiteX3" fmla="*/ 12613 w 12727"/>
                  <a:gd name="connsiteY3" fmla="*/ 7768 h 15010"/>
                  <a:gd name="connsiteX4" fmla="*/ 5218 w 12727"/>
                  <a:gd name="connsiteY4" fmla="*/ 15007 h 1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7" h="15010">
                    <a:moveTo>
                      <a:pt x="5218" y="15007"/>
                    </a:moveTo>
                    <a:cubicBezTo>
                      <a:pt x="1737" y="14816"/>
                      <a:pt x="-557" y="11379"/>
                      <a:pt x="118" y="7188"/>
                    </a:cubicBezTo>
                    <a:cubicBezTo>
                      <a:pt x="759" y="3032"/>
                      <a:pt x="4049" y="-198"/>
                      <a:pt x="7521" y="10"/>
                    </a:cubicBezTo>
                    <a:cubicBezTo>
                      <a:pt x="10951" y="122"/>
                      <a:pt x="13280" y="3646"/>
                      <a:pt x="12613" y="7768"/>
                    </a:cubicBezTo>
                    <a:cubicBezTo>
                      <a:pt x="12007" y="11907"/>
                      <a:pt x="8664" y="15128"/>
                      <a:pt x="5218" y="1500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xmlns="" id="{327AAFAA-A5CF-4A51-A91B-646C62D45E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29" y="1103558"/>
                <a:ext cx="37248" cy="43849"/>
              </a:xfrm>
              <a:custGeom>
                <a:avLst/>
                <a:gdLst>
                  <a:gd name="connsiteX0" fmla="*/ 7138 w 12103"/>
                  <a:gd name="connsiteY0" fmla="*/ 4 h 14248"/>
                  <a:gd name="connsiteX1" fmla="*/ 12004 w 12103"/>
                  <a:gd name="connsiteY1" fmla="*/ 7416 h 14248"/>
                  <a:gd name="connsiteX2" fmla="*/ 4895 w 12103"/>
                  <a:gd name="connsiteY2" fmla="*/ 14240 h 14248"/>
                  <a:gd name="connsiteX3" fmla="*/ 107 w 12103"/>
                  <a:gd name="connsiteY3" fmla="*/ 6845 h 14248"/>
                  <a:gd name="connsiteX4" fmla="*/ 7138 w 12103"/>
                  <a:gd name="connsiteY4" fmla="*/ 4 h 1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" h="14248">
                    <a:moveTo>
                      <a:pt x="7138" y="4"/>
                    </a:moveTo>
                    <a:cubicBezTo>
                      <a:pt x="10437" y="186"/>
                      <a:pt x="12602" y="3485"/>
                      <a:pt x="12004" y="7416"/>
                    </a:cubicBezTo>
                    <a:cubicBezTo>
                      <a:pt x="11372" y="11356"/>
                      <a:pt x="8238" y="14439"/>
                      <a:pt x="4895" y="14240"/>
                    </a:cubicBezTo>
                    <a:cubicBezTo>
                      <a:pt x="1657" y="14136"/>
                      <a:pt x="-517" y="10828"/>
                      <a:pt x="107" y="6845"/>
                    </a:cubicBezTo>
                    <a:cubicBezTo>
                      <a:pt x="695" y="2965"/>
                      <a:pt x="3882" y="-126"/>
                      <a:pt x="7138" y="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xmlns="" id="{63B1E991-0D09-4A4C-91D5-BD35D6CE60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97" y="1112034"/>
                <a:ext cx="37217" cy="35374"/>
              </a:xfrm>
              <a:custGeom>
                <a:avLst/>
                <a:gdLst>
                  <a:gd name="connsiteX0" fmla="*/ 7306 w 12093"/>
                  <a:gd name="connsiteY0" fmla="*/ 558 h 11494"/>
                  <a:gd name="connsiteX1" fmla="*/ 12094 w 12093"/>
                  <a:gd name="connsiteY1" fmla="*/ 5745 h 11494"/>
                  <a:gd name="connsiteX2" fmla="*/ 7158 w 12093"/>
                  <a:gd name="connsiteY2" fmla="*/ 4 h 11494"/>
                  <a:gd name="connsiteX3" fmla="*/ 118 w 12093"/>
                  <a:gd name="connsiteY3" fmla="*/ 6853 h 11494"/>
                  <a:gd name="connsiteX4" fmla="*/ 751 w 12093"/>
                  <a:gd name="connsiteY4" fmla="*/ 11495 h 11494"/>
                  <a:gd name="connsiteX5" fmla="*/ 352 w 12093"/>
                  <a:gd name="connsiteY5" fmla="*/ 7459 h 11494"/>
                  <a:gd name="connsiteX6" fmla="*/ 7306 w 12093"/>
                  <a:gd name="connsiteY6" fmla="*/ 558 h 1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93" h="11494">
                    <a:moveTo>
                      <a:pt x="7306" y="558"/>
                    </a:moveTo>
                    <a:cubicBezTo>
                      <a:pt x="9877" y="662"/>
                      <a:pt x="11756" y="2853"/>
                      <a:pt x="12094" y="5745"/>
                    </a:cubicBezTo>
                    <a:cubicBezTo>
                      <a:pt x="11930" y="2602"/>
                      <a:pt x="9929" y="169"/>
                      <a:pt x="7158" y="4"/>
                    </a:cubicBezTo>
                    <a:cubicBezTo>
                      <a:pt x="3903" y="-126"/>
                      <a:pt x="716" y="2965"/>
                      <a:pt x="118" y="6853"/>
                    </a:cubicBezTo>
                    <a:cubicBezTo>
                      <a:pt x="-185" y="8594"/>
                      <a:pt x="118" y="10213"/>
                      <a:pt x="751" y="11495"/>
                    </a:cubicBezTo>
                    <a:cubicBezTo>
                      <a:pt x="292" y="10343"/>
                      <a:pt x="136" y="8906"/>
                      <a:pt x="352" y="7459"/>
                    </a:cubicBezTo>
                    <a:cubicBezTo>
                      <a:pt x="976" y="3511"/>
                      <a:pt x="4136" y="437"/>
                      <a:pt x="7306" y="5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xmlns="" id="{450E200D-9682-4A7C-BFE1-7726012CED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01424" y="1134078"/>
                <a:ext cx="4629" cy="5370"/>
              </a:xfrm>
              <a:custGeom>
                <a:avLst/>
                <a:gdLst>
                  <a:gd name="connsiteX0" fmla="*/ 1491 w 1504"/>
                  <a:gd name="connsiteY0" fmla="*/ 622 h 1745"/>
                  <a:gd name="connsiteX1" fmla="*/ 867 w 1504"/>
                  <a:gd name="connsiteY1" fmla="*/ 1713 h 1745"/>
                  <a:gd name="connsiteX2" fmla="*/ 10 w 1504"/>
                  <a:gd name="connsiteY2" fmla="*/ 1150 h 1745"/>
                  <a:gd name="connsiteX3" fmla="*/ 677 w 1504"/>
                  <a:gd name="connsiteY3" fmla="*/ 59 h 1745"/>
                  <a:gd name="connsiteX4" fmla="*/ 1491 w 1504"/>
                  <a:gd name="connsiteY4" fmla="*/ 622 h 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" h="1745">
                    <a:moveTo>
                      <a:pt x="1491" y="622"/>
                    </a:moveTo>
                    <a:cubicBezTo>
                      <a:pt x="1568" y="1124"/>
                      <a:pt x="1326" y="1557"/>
                      <a:pt x="867" y="1713"/>
                    </a:cubicBezTo>
                    <a:cubicBezTo>
                      <a:pt x="477" y="1834"/>
                      <a:pt x="131" y="1618"/>
                      <a:pt x="10" y="1150"/>
                    </a:cubicBezTo>
                    <a:cubicBezTo>
                      <a:pt x="-60" y="691"/>
                      <a:pt x="252" y="223"/>
                      <a:pt x="677" y="59"/>
                    </a:cubicBezTo>
                    <a:cubicBezTo>
                      <a:pt x="1057" y="-132"/>
                      <a:pt x="1413" y="163"/>
                      <a:pt x="1491" y="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xmlns="" id="{BA6096F9-3E69-424D-9435-FEE4AA899B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389" y="1112341"/>
                <a:ext cx="6826" cy="20201"/>
              </a:xfrm>
              <a:custGeom>
                <a:avLst/>
                <a:gdLst>
                  <a:gd name="connsiteX0" fmla="*/ 583 w 2218"/>
                  <a:gd name="connsiteY0" fmla="*/ 6189 h 6564"/>
                  <a:gd name="connsiteX1" fmla="*/ 2211 w 2218"/>
                  <a:gd name="connsiteY1" fmla="*/ 1600 h 6564"/>
                  <a:gd name="connsiteX2" fmla="*/ 660 w 2218"/>
                  <a:gd name="connsiteY2" fmla="*/ 2067 h 6564"/>
                  <a:gd name="connsiteX3" fmla="*/ 115 w 2218"/>
                  <a:gd name="connsiteY3" fmla="*/ 6301 h 6564"/>
                  <a:gd name="connsiteX4" fmla="*/ 583 w 2218"/>
                  <a:gd name="connsiteY4" fmla="*/ 6189 h 6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" h="6564">
                    <a:moveTo>
                      <a:pt x="583" y="6189"/>
                    </a:moveTo>
                    <a:cubicBezTo>
                      <a:pt x="583" y="6189"/>
                      <a:pt x="2349" y="4258"/>
                      <a:pt x="2211" y="1600"/>
                    </a:cubicBezTo>
                    <a:cubicBezTo>
                      <a:pt x="2115" y="-1102"/>
                      <a:pt x="358" y="6"/>
                      <a:pt x="660" y="2067"/>
                    </a:cubicBezTo>
                    <a:cubicBezTo>
                      <a:pt x="1041" y="3894"/>
                      <a:pt x="687" y="5583"/>
                      <a:pt x="115" y="6301"/>
                    </a:cubicBezTo>
                    <a:cubicBezTo>
                      <a:pt x="-145" y="6561"/>
                      <a:pt x="46" y="6778"/>
                      <a:pt x="583" y="618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xmlns="" id="{9573C62E-CDE1-4A5C-A8DC-E8B8DE8602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891" y="1122374"/>
                <a:ext cx="8580" cy="8633"/>
              </a:xfrm>
              <a:custGeom>
                <a:avLst/>
                <a:gdLst>
                  <a:gd name="connsiteX0" fmla="*/ 1377 w 2788"/>
                  <a:gd name="connsiteY0" fmla="*/ 0 h 2805"/>
                  <a:gd name="connsiteX1" fmla="*/ 2312 w 2788"/>
                  <a:gd name="connsiteY1" fmla="*/ 268 h 2805"/>
                  <a:gd name="connsiteX2" fmla="*/ 2788 w 2788"/>
                  <a:gd name="connsiteY2" fmla="*/ 1204 h 2805"/>
                  <a:gd name="connsiteX3" fmla="*/ 2260 w 2788"/>
                  <a:gd name="connsiteY3" fmla="*/ 2390 h 2805"/>
                  <a:gd name="connsiteX4" fmla="*/ 1091 w 2788"/>
                  <a:gd name="connsiteY4" fmla="*/ 2806 h 2805"/>
                  <a:gd name="connsiteX5" fmla="*/ 632 w 2788"/>
                  <a:gd name="connsiteY5" fmla="*/ 2191 h 2805"/>
                  <a:gd name="connsiteX6" fmla="*/ 0 w 2788"/>
                  <a:gd name="connsiteY6" fmla="*/ 1524 h 2805"/>
                  <a:gd name="connsiteX7" fmla="*/ 580 w 2788"/>
                  <a:gd name="connsiteY7" fmla="*/ 364 h 2805"/>
                  <a:gd name="connsiteX8" fmla="*/ 1377 w 2788"/>
                  <a:gd name="connsiteY8" fmla="*/ 0 h 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" h="2805">
                    <a:moveTo>
                      <a:pt x="1377" y="0"/>
                    </a:moveTo>
                    <a:cubicBezTo>
                      <a:pt x="1429" y="1325"/>
                      <a:pt x="1316" y="1247"/>
                      <a:pt x="2312" y="268"/>
                    </a:cubicBezTo>
                    <a:cubicBezTo>
                      <a:pt x="1351" y="1377"/>
                      <a:pt x="1316" y="1238"/>
                      <a:pt x="2788" y="1204"/>
                    </a:cubicBezTo>
                    <a:cubicBezTo>
                      <a:pt x="1281" y="1351"/>
                      <a:pt x="1351" y="1238"/>
                      <a:pt x="2260" y="2390"/>
                    </a:cubicBezTo>
                    <a:cubicBezTo>
                      <a:pt x="1281" y="1351"/>
                      <a:pt x="1420" y="1238"/>
                      <a:pt x="1091" y="2806"/>
                    </a:cubicBezTo>
                    <a:cubicBezTo>
                      <a:pt x="1308" y="1316"/>
                      <a:pt x="1368" y="1351"/>
                      <a:pt x="632" y="2191"/>
                    </a:cubicBezTo>
                    <a:cubicBezTo>
                      <a:pt x="1212" y="1429"/>
                      <a:pt x="1584" y="1316"/>
                      <a:pt x="0" y="1524"/>
                    </a:cubicBezTo>
                    <a:cubicBezTo>
                      <a:pt x="1463" y="1212"/>
                      <a:pt x="1342" y="1455"/>
                      <a:pt x="580" y="364"/>
                    </a:cubicBezTo>
                    <a:cubicBezTo>
                      <a:pt x="1498" y="1455"/>
                      <a:pt x="1316" y="1212"/>
                      <a:pt x="137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xmlns="" id="{635EE21D-8224-4E4F-AAF5-0B0766C0F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29688" y="895298"/>
                <a:ext cx="47284" cy="299320"/>
              </a:xfrm>
              <a:custGeom>
                <a:avLst/>
                <a:gdLst>
                  <a:gd name="connsiteX0" fmla="*/ 15365 w 15364"/>
                  <a:gd name="connsiteY0" fmla="*/ 0 h 97258"/>
                  <a:gd name="connsiteX1" fmla="*/ 2697 w 15364"/>
                  <a:gd name="connsiteY1" fmla="*/ 97259 h 97258"/>
                  <a:gd name="connsiteX2" fmla="*/ 15365 w 15364"/>
                  <a:gd name="connsiteY2" fmla="*/ 0 h 9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64" h="97258">
                    <a:moveTo>
                      <a:pt x="15365" y="0"/>
                    </a:moveTo>
                    <a:cubicBezTo>
                      <a:pt x="15365" y="0"/>
                      <a:pt x="-7711" y="41018"/>
                      <a:pt x="2697" y="97259"/>
                    </a:cubicBezTo>
                    <a:cubicBezTo>
                      <a:pt x="2697" y="97268"/>
                      <a:pt x="-4568" y="54249"/>
                      <a:pt x="153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xmlns="" id="{63EE5176-7961-4EB3-BD9A-33216774EC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01" y="673549"/>
                <a:ext cx="361354" cy="704114"/>
              </a:xfrm>
              <a:custGeom>
                <a:avLst/>
                <a:gdLst>
                  <a:gd name="connsiteX0" fmla="*/ 85327 w 117415"/>
                  <a:gd name="connsiteY0" fmla="*/ 5116 h 228788"/>
                  <a:gd name="connsiteX1" fmla="*/ 108282 w 117415"/>
                  <a:gd name="connsiteY1" fmla="*/ 137305 h 228788"/>
                  <a:gd name="connsiteX2" fmla="*/ 0 w 117415"/>
                  <a:gd name="connsiteY2" fmla="*/ 228788 h 228788"/>
                  <a:gd name="connsiteX3" fmla="*/ 19985 w 117415"/>
                  <a:gd name="connsiteY3" fmla="*/ 205158 h 228788"/>
                  <a:gd name="connsiteX4" fmla="*/ 68866 w 117415"/>
                  <a:gd name="connsiteY4" fmla="*/ 3306 h 228788"/>
                  <a:gd name="connsiteX5" fmla="*/ 85327 w 117415"/>
                  <a:gd name="connsiteY5" fmla="*/ 5116 h 22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415" h="228788">
                    <a:moveTo>
                      <a:pt x="85327" y="5116"/>
                    </a:moveTo>
                    <a:cubicBezTo>
                      <a:pt x="85327" y="5116"/>
                      <a:pt x="138112" y="44558"/>
                      <a:pt x="108282" y="137305"/>
                    </a:cubicBezTo>
                    <a:cubicBezTo>
                      <a:pt x="81058" y="221870"/>
                      <a:pt x="0" y="228788"/>
                      <a:pt x="0" y="228788"/>
                    </a:cubicBezTo>
                    <a:cubicBezTo>
                      <a:pt x="0" y="228788"/>
                      <a:pt x="16903" y="223974"/>
                      <a:pt x="19985" y="205158"/>
                    </a:cubicBezTo>
                    <a:cubicBezTo>
                      <a:pt x="23050" y="186246"/>
                      <a:pt x="-16288" y="76371"/>
                      <a:pt x="68866" y="3306"/>
                    </a:cubicBezTo>
                    <a:cubicBezTo>
                      <a:pt x="76719" y="-3067"/>
                      <a:pt x="80495" y="1028"/>
                      <a:pt x="85327" y="511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xmlns="" id="{B664B6D0-4736-4153-8542-13CAF4C587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898" y="1124744"/>
                <a:ext cx="125008" cy="252817"/>
              </a:xfrm>
              <a:custGeom>
                <a:avLst/>
                <a:gdLst>
                  <a:gd name="connsiteX0" fmla="*/ 147 w 40619"/>
                  <a:gd name="connsiteY0" fmla="*/ 1255 h 82148"/>
                  <a:gd name="connsiteX1" fmla="*/ 147 w 40619"/>
                  <a:gd name="connsiteY1" fmla="*/ 1255 h 82148"/>
                  <a:gd name="connsiteX2" fmla="*/ 147 w 40619"/>
                  <a:gd name="connsiteY2" fmla="*/ 1255 h 82148"/>
                  <a:gd name="connsiteX3" fmla="*/ 147 w 40619"/>
                  <a:gd name="connsiteY3" fmla="*/ 1714 h 82148"/>
                  <a:gd name="connsiteX4" fmla="*/ 8573 w 40619"/>
                  <a:gd name="connsiteY4" fmla="*/ 6806 h 82148"/>
                  <a:gd name="connsiteX5" fmla="*/ 40620 w 40619"/>
                  <a:gd name="connsiteY5" fmla="*/ 82149 h 82148"/>
                  <a:gd name="connsiteX6" fmla="*/ 8538 w 40619"/>
                  <a:gd name="connsiteY6" fmla="*/ 5092 h 82148"/>
                  <a:gd name="connsiteX7" fmla="*/ 0 w 40619"/>
                  <a:gd name="connsiteY7" fmla="*/ 0 h 82148"/>
                  <a:gd name="connsiteX8" fmla="*/ 147 w 40619"/>
                  <a:gd name="connsiteY8" fmla="*/ 1255 h 8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19" h="82148">
                    <a:moveTo>
                      <a:pt x="147" y="1255"/>
                    </a:moveTo>
                    <a:cubicBezTo>
                      <a:pt x="147" y="1212"/>
                      <a:pt x="147" y="1255"/>
                      <a:pt x="147" y="1255"/>
                    </a:cubicBezTo>
                    <a:lnTo>
                      <a:pt x="147" y="1255"/>
                    </a:lnTo>
                    <a:cubicBezTo>
                      <a:pt x="147" y="1255"/>
                      <a:pt x="147" y="1489"/>
                      <a:pt x="147" y="1714"/>
                    </a:cubicBezTo>
                    <a:cubicBezTo>
                      <a:pt x="3247" y="1992"/>
                      <a:pt x="5767" y="4416"/>
                      <a:pt x="8573" y="6806"/>
                    </a:cubicBezTo>
                    <a:cubicBezTo>
                      <a:pt x="8573" y="6806"/>
                      <a:pt x="39434" y="29839"/>
                      <a:pt x="40620" y="82149"/>
                    </a:cubicBezTo>
                    <a:cubicBezTo>
                      <a:pt x="40074" y="28679"/>
                      <a:pt x="8538" y="5092"/>
                      <a:pt x="8538" y="5092"/>
                    </a:cubicBezTo>
                    <a:cubicBezTo>
                      <a:pt x="5698" y="2658"/>
                      <a:pt x="3204" y="251"/>
                      <a:pt x="0" y="0"/>
                    </a:cubicBezTo>
                    <a:cubicBezTo>
                      <a:pt x="78" y="381"/>
                      <a:pt x="165" y="849"/>
                      <a:pt x="147" y="125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xmlns="" id="{EE32323E-C0CA-4989-98C0-87435AB2D1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23" y="674454"/>
                <a:ext cx="354165" cy="435764"/>
              </a:xfrm>
              <a:custGeom>
                <a:avLst/>
                <a:gdLst>
                  <a:gd name="connsiteX0" fmla="*/ 105754 w 115079"/>
                  <a:gd name="connsiteY0" fmla="*/ 46335 h 141593"/>
                  <a:gd name="connsiteX1" fmla="*/ 0 w 115079"/>
                  <a:gd name="connsiteY1" fmla="*/ 141593 h 141593"/>
                  <a:gd name="connsiteX2" fmla="*/ 105953 w 115079"/>
                  <a:gd name="connsiteY2" fmla="*/ 50404 h 141593"/>
                  <a:gd name="connsiteX3" fmla="*/ 115079 w 115079"/>
                  <a:gd name="connsiteY3" fmla="*/ 0 h 141593"/>
                  <a:gd name="connsiteX4" fmla="*/ 105754 w 115079"/>
                  <a:gd name="connsiteY4" fmla="*/ 46335 h 141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79" h="141593">
                    <a:moveTo>
                      <a:pt x="105754" y="46335"/>
                    </a:moveTo>
                    <a:cubicBezTo>
                      <a:pt x="82539" y="118378"/>
                      <a:pt x="22367" y="137065"/>
                      <a:pt x="0" y="141593"/>
                    </a:cubicBezTo>
                    <a:cubicBezTo>
                      <a:pt x="13353" y="139706"/>
                      <a:pt x="81456" y="126500"/>
                      <a:pt x="105953" y="50404"/>
                    </a:cubicBezTo>
                    <a:cubicBezTo>
                      <a:pt x="112066" y="31415"/>
                      <a:pt x="114681" y="14616"/>
                      <a:pt x="115079" y="0"/>
                    </a:cubicBezTo>
                    <a:cubicBezTo>
                      <a:pt x="114101" y="13742"/>
                      <a:pt x="111235" y="29129"/>
                      <a:pt x="105754" y="463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xmlns="" id="{D6767BE8-68F6-4DFA-947E-6393E794E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2598" y="674774"/>
                <a:ext cx="248379" cy="702495"/>
              </a:xfrm>
              <a:custGeom>
                <a:avLst/>
                <a:gdLst>
                  <a:gd name="connsiteX0" fmla="*/ 18920 w 80706"/>
                  <a:gd name="connsiteY0" fmla="*/ 205030 h 228262"/>
                  <a:gd name="connsiteX1" fmla="*/ 0 w 80706"/>
                  <a:gd name="connsiteY1" fmla="*/ 228263 h 228262"/>
                  <a:gd name="connsiteX2" fmla="*/ 35831 w 80706"/>
                  <a:gd name="connsiteY2" fmla="*/ 198882 h 228262"/>
                  <a:gd name="connsiteX3" fmla="*/ 75248 w 80706"/>
                  <a:gd name="connsiteY3" fmla="*/ 110542 h 228262"/>
                  <a:gd name="connsiteX4" fmla="*/ 74529 w 80706"/>
                  <a:gd name="connsiteY4" fmla="*/ 0 h 228262"/>
                  <a:gd name="connsiteX5" fmla="*/ 67801 w 80706"/>
                  <a:gd name="connsiteY5" fmla="*/ 3178 h 228262"/>
                  <a:gd name="connsiteX6" fmla="*/ 18920 w 80706"/>
                  <a:gd name="connsiteY6" fmla="*/ 205030 h 22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706" h="228262">
                    <a:moveTo>
                      <a:pt x="18920" y="205030"/>
                    </a:moveTo>
                    <a:cubicBezTo>
                      <a:pt x="16288" y="220989"/>
                      <a:pt x="3784" y="226834"/>
                      <a:pt x="0" y="228263"/>
                    </a:cubicBezTo>
                    <a:cubicBezTo>
                      <a:pt x="14712" y="226227"/>
                      <a:pt x="35831" y="198882"/>
                      <a:pt x="35831" y="198882"/>
                    </a:cubicBezTo>
                    <a:cubicBezTo>
                      <a:pt x="35831" y="198882"/>
                      <a:pt x="62467" y="171779"/>
                      <a:pt x="75248" y="110542"/>
                    </a:cubicBezTo>
                    <a:cubicBezTo>
                      <a:pt x="87119" y="53886"/>
                      <a:pt x="76174" y="6711"/>
                      <a:pt x="74529" y="0"/>
                    </a:cubicBezTo>
                    <a:cubicBezTo>
                      <a:pt x="72572" y="182"/>
                      <a:pt x="70390" y="1039"/>
                      <a:pt x="67801" y="3178"/>
                    </a:cubicBezTo>
                    <a:cubicBezTo>
                      <a:pt x="-17353" y="76244"/>
                      <a:pt x="21994" y="186119"/>
                      <a:pt x="18920" y="2050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xmlns="" id="{652A70B7-F7B0-479F-9432-AE83690084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00547" y="713416"/>
                <a:ext cx="192047" cy="663881"/>
              </a:xfrm>
              <a:custGeom>
                <a:avLst/>
                <a:gdLst>
                  <a:gd name="connsiteX0" fmla="*/ 60030 w 62402"/>
                  <a:gd name="connsiteY0" fmla="*/ 3247 h 215715"/>
                  <a:gd name="connsiteX1" fmla="*/ 62403 w 62402"/>
                  <a:gd name="connsiteY1" fmla="*/ 1619 h 215715"/>
                  <a:gd name="connsiteX2" fmla="*/ 62056 w 62402"/>
                  <a:gd name="connsiteY2" fmla="*/ 0 h 215715"/>
                  <a:gd name="connsiteX3" fmla="*/ 55329 w 62402"/>
                  <a:gd name="connsiteY3" fmla="*/ 3178 h 215715"/>
                  <a:gd name="connsiteX4" fmla="*/ 6448 w 62402"/>
                  <a:gd name="connsiteY4" fmla="*/ 205030 h 215715"/>
                  <a:gd name="connsiteX5" fmla="*/ 2586 w 62402"/>
                  <a:gd name="connsiteY5" fmla="*/ 215715 h 215715"/>
                  <a:gd name="connsiteX6" fmla="*/ 7288 w 62402"/>
                  <a:gd name="connsiteY6" fmla="*/ 204034 h 215715"/>
                  <a:gd name="connsiteX7" fmla="*/ 60030 w 62402"/>
                  <a:gd name="connsiteY7" fmla="*/ 3247 h 215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02" h="215715">
                    <a:moveTo>
                      <a:pt x="60030" y="3247"/>
                    </a:moveTo>
                    <a:cubicBezTo>
                      <a:pt x="60861" y="2563"/>
                      <a:pt x="61649" y="2069"/>
                      <a:pt x="62403" y="1619"/>
                    </a:cubicBezTo>
                    <a:cubicBezTo>
                      <a:pt x="62247" y="909"/>
                      <a:pt x="62083" y="381"/>
                      <a:pt x="62056" y="0"/>
                    </a:cubicBezTo>
                    <a:cubicBezTo>
                      <a:pt x="60100" y="182"/>
                      <a:pt x="57917" y="1039"/>
                      <a:pt x="55329" y="3178"/>
                    </a:cubicBezTo>
                    <a:cubicBezTo>
                      <a:pt x="-29825" y="76243"/>
                      <a:pt x="9522" y="186118"/>
                      <a:pt x="6448" y="205030"/>
                    </a:cubicBezTo>
                    <a:cubicBezTo>
                      <a:pt x="5746" y="209264"/>
                      <a:pt x="4326" y="212788"/>
                      <a:pt x="2586" y="215715"/>
                    </a:cubicBezTo>
                    <a:cubicBezTo>
                      <a:pt x="4707" y="212615"/>
                      <a:pt x="6379" y="208823"/>
                      <a:pt x="7288" y="204034"/>
                    </a:cubicBezTo>
                    <a:cubicBezTo>
                      <a:pt x="10751" y="185261"/>
                      <a:pt x="-26526" y="74650"/>
                      <a:pt x="60030" y="32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xmlns="" id="{0BF235BE-74EE-48A2-92C6-FC1CA1C15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18360" y="720371"/>
                <a:ext cx="241411" cy="712116"/>
              </a:xfrm>
              <a:custGeom>
                <a:avLst/>
                <a:gdLst>
                  <a:gd name="connsiteX0" fmla="*/ 42326 w 78442"/>
                  <a:gd name="connsiteY0" fmla="*/ 0 h 231388"/>
                  <a:gd name="connsiteX1" fmla="*/ 50543 w 78442"/>
                  <a:gd name="connsiteY1" fmla="*/ 19838 h 231388"/>
                  <a:gd name="connsiteX2" fmla="*/ 56457 w 78442"/>
                  <a:gd name="connsiteY2" fmla="*/ 71161 h 231388"/>
                  <a:gd name="connsiteX3" fmla="*/ 25441 w 78442"/>
                  <a:gd name="connsiteY3" fmla="*/ 120535 h 231388"/>
                  <a:gd name="connsiteX4" fmla="*/ 56457 w 78442"/>
                  <a:gd name="connsiteY4" fmla="*/ 74260 h 231388"/>
                  <a:gd name="connsiteX5" fmla="*/ 52673 w 78442"/>
                  <a:gd name="connsiteY5" fmla="*/ 120180 h 231388"/>
                  <a:gd name="connsiteX6" fmla="*/ 21734 w 78442"/>
                  <a:gd name="connsiteY6" fmla="*/ 174775 h 231388"/>
                  <a:gd name="connsiteX7" fmla="*/ 51981 w 78442"/>
                  <a:gd name="connsiteY7" fmla="*/ 124093 h 231388"/>
                  <a:gd name="connsiteX8" fmla="*/ 40499 w 78442"/>
                  <a:gd name="connsiteY8" fmla="*/ 165406 h 231388"/>
                  <a:gd name="connsiteX9" fmla="*/ 9698 w 78442"/>
                  <a:gd name="connsiteY9" fmla="*/ 202909 h 231388"/>
                  <a:gd name="connsiteX10" fmla="*/ 39304 w 78442"/>
                  <a:gd name="connsiteY10" fmla="*/ 168532 h 231388"/>
                  <a:gd name="connsiteX11" fmla="*/ 0 w 78442"/>
                  <a:gd name="connsiteY11" fmla="*/ 231388 h 231388"/>
                  <a:gd name="connsiteX12" fmla="*/ 41321 w 78442"/>
                  <a:gd name="connsiteY12" fmla="*/ 168272 h 231388"/>
                  <a:gd name="connsiteX13" fmla="*/ 36013 w 78442"/>
                  <a:gd name="connsiteY13" fmla="*/ 212200 h 231388"/>
                  <a:gd name="connsiteX14" fmla="*/ 42741 w 78442"/>
                  <a:gd name="connsiteY14" fmla="*/ 164549 h 231388"/>
                  <a:gd name="connsiteX15" fmla="*/ 54275 w 78442"/>
                  <a:gd name="connsiteY15" fmla="*/ 122647 h 231388"/>
                  <a:gd name="connsiteX16" fmla="*/ 64190 w 78442"/>
                  <a:gd name="connsiteY16" fmla="*/ 175615 h 231388"/>
                  <a:gd name="connsiteX17" fmla="*/ 55011 w 78442"/>
                  <a:gd name="connsiteY17" fmla="*/ 118387 h 231388"/>
                  <a:gd name="connsiteX18" fmla="*/ 58882 w 78442"/>
                  <a:gd name="connsiteY18" fmla="*/ 74416 h 231388"/>
                  <a:gd name="connsiteX19" fmla="*/ 78443 w 78442"/>
                  <a:gd name="connsiteY19" fmla="*/ 122795 h 231388"/>
                  <a:gd name="connsiteX20" fmla="*/ 58882 w 78442"/>
                  <a:gd name="connsiteY20" fmla="*/ 70286 h 231388"/>
                  <a:gd name="connsiteX21" fmla="*/ 53453 w 78442"/>
                  <a:gd name="connsiteY21" fmla="*/ 19059 h 231388"/>
                  <a:gd name="connsiteX22" fmla="*/ 49357 w 78442"/>
                  <a:gd name="connsiteY22" fmla="*/ 4607 h 231388"/>
                  <a:gd name="connsiteX23" fmla="*/ 42326 w 78442"/>
                  <a:gd name="connsiteY23" fmla="*/ 0 h 23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8442" h="231388">
                    <a:moveTo>
                      <a:pt x="42326" y="0"/>
                    </a:moveTo>
                    <a:cubicBezTo>
                      <a:pt x="47755" y="10131"/>
                      <a:pt x="50543" y="19838"/>
                      <a:pt x="50543" y="19838"/>
                    </a:cubicBezTo>
                    <a:cubicBezTo>
                      <a:pt x="55444" y="39139"/>
                      <a:pt x="56336" y="57644"/>
                      <a:pt x="56457" y="71161"/>
                    </a:cubicBezTo>
                    <a:cubicBezTo>
                      <a:pt x="54111" y="74200"/>
                      <a:pt x="35814" y="93033"/>
                      <a:pt x="25441" y="120535"/>
                    </a:cubicBezTo>
                    <a:cubicBezTo>
                      <a:pt x="26497" y="117920"/>
                      <a:pt x="38628" y="96497"/>
                      <a:pt x="56457" y="74260"/>
                    </a:cubicBezTo>
                    <a:cubicBezTo>
                      <a:pt x="56457" y="90973"/>
                      <a:pt x="55020" y="106221"/>
                      <a:pt x="52673" y="120180"/>
                    </a:cubicBezTo>
                    <a:cubicBezTo>
                      <a:pt x="48690" y="125453"/>
                      <a:pt x="31502" y="148910"/>
                      <a:pt x="21734" y="174775"/>
                    </a:cubicBezTo>
                    <a:cubicBezTo>
                      <a:pt x="22791" y="172221"/>
                      <a:pt x="34844" y="146053"/>
                      <a:pt x="51981" y="124093"/>
                    </a:cubicBezTo>
                    <a:cubicBezTo>
                      <a:pt x="49123" y="139585"/>
                      <a:pt x="45062" y="153370"/>
                      <a:pt x="40499" y="165406"/>
                    </a:cubicBezTo>
                    <a:cubicBezTo>
                      <a:pt x="39096" y="166688"/>
                      <a:pt x="21414" y="182802"/>
                      <a:pt x="9698" y="202909"/>
                    </a:cubicBezTo>
                    <a:cubicBezTo>
                      <a:pt x="11170" y="200692"/>
                      <a:pt x="23717" y="182317"/>
                      <a:pt x="39304" y="168532"/>
                    </a:cubicBezTo>
                    <a:cubicBezTo>
                      <a:pt x="22522" y="210736"/>
                      <a:pt x="0" y="231111"/>
                      <a:pt x="0" y="231388"/>
                    </a:cubicBezTo>
                    <a:cubicBezTo>
                      <a:pt x="19397" y="212538"/>
                      <a:pt x="32290" y="190509"/>
                      <a:pt x="41321" y="168272"/>
                    </a:cubicBezTo>
                    <a:cubicBezTo>
                      <a:pt x="41434" y="188811"/>
                      <a:pt x="36689" y="209689"/>
                      <a:pt x="36013" y="212200"/>
                    </a:cubicBezTo>
                    <a:cubicBezTo>
                      <a:pt x="42404" y="191314"/>
                      <a:pt x="42741" y="168939"/>
                      <a:pt x="42741" y="164549"/>
                    </a:cubicBezTo>
                    <a:cubicBezTo>
                      <a:pt x="48101" y="150443"/>
                      <a:pt x="51799" y="136268"/>
                      <a:pt x="54275" y="122647"/>
                    </a:cubicBezTo>
                    <a:cubicBezTo>
                      <a:pt x="62415" y="146183"/>
                      <a:pt x="64129" y="173087"/>
                      <a:pt x="64190" y="175615"/>
                    </a:cubicBezTo>
                    <a:cubicBezTo>
                      <a:pt x="64588" y="149170"/>
                      <a:pt x="56890" y="124085"/>
                      <a:pt x="55011" y="118387"/>
                    </a:cubicBezTo>
                    <a:cubicBezTo>
                      <a:pt x="57661" y="102593"/>
                      <a:pt x="58700" y="87569"/>
                      <a:pt x="58882" y="74416"/>
                    </a:cubicBezTo>
                    <a:cubicBezTo>
                      <a:pt x="71464" y="94817"/>
                      <a:pt x="77915" y="120379"/>
                      <a:pt x="78443" y="122795"/>
                    </a:cubicBezTo>
                    <a:cubicBezTo>
                      <a:pt x="73983" y="95813"/>
                      <a:pt x="60276" y="72624"/>
                      <a:pt x="58882" y="70286"/>
                    </a:cubicBezTo>
                    <a:cubicBezTo>
                      <a:pt x="59583" y="42040"/>
                      <a:pt x="54786" y="23795"/>
                      <a:pt x="53453" y="19059"/>
                    </a:cubicBezTo>
                    <a:cubicBezTo>
                      <a:pt x="52336" y="14011"/>
                      <a:pt x="50924" y="9196"/>
                      <a:pt x="49357" y="4607"/>
                    </a:cubicBezTo>
                    <a:cubicBezTo>
                      <a:pt x="49366" y="4607"/>
                      <a:pt x="45408" y="1992"/>
                      <a:pt x="42326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xmlns="" id="{66192D63-1FC5-4A54-99C0-122725EDE9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0" y="590863"/>
                <a:ext cx="10154141" cy="4361456"/>
              </a:xfrm>
              <a:custGeom>
                <a:avLst/>
                <a:gdLst>
                  <a:gd name="connsiteX0" fmla="*/ 3298057 w 3299390"/>
                  <a:gd name="connsiteY0" fmla="*/ 1233080 h 1417170"/>
                  <a:gd name="connsiteX1" fmla="*/ 2829280 w 3299390"/>
                  <a:gd name="connsiteY1" fmla="*/ 860488 h 1417170"/>
                  <a:gd name="connsiteX2" fmla="*/ 2565083 w 3299390"/>
                  <a:gd name="connsiteY2" fmla="*/ 772244 h 1417170"/>
                  <a:gd name="connsiteX3" fmla="*/ 2517337 w 3299390"/>
                  <a:gd name="connsiteY3" fmla="*/ 762667 h 1417170"/>
                  <a:gd name="connsiteX4" fmla="*/ 1780474 w 3299390"/>
                  <a:gd name="connsiteY4" fmla="*/ 751990 h 1417170"/>
                  <a:gd name="connsiteX5" fmla="*/ 760234 w 3299390"/>
                  <a:gd name="connsiteY5" fmla="*/ 685116 h 1417170"/>
                  <a:gd name="connsiteX6" fmla="*/ 0 w 3299390"/>
                  <a:gd name="connsiteY6" fmla="*/ 0 h 1417170"/>
                  <a:gd name="connsiteX7" fmla="*/ 747730 w 3299390"/>
                  <a:gd name="connsiteY7" fmla="*/ 714765 h 1417170"/>
                  <a:gd name="connsiteX8" fmla="*/ 1784769 w 3299390"/>
                  <a:gd name="connsiteY8" fmla="*/ 816180 h 1417170"/>
                  <a:gd name="connsiteX9" fmla="*/ 2123764 w 3299390"/>
                  <a:gd name="connsiteY9" fmla="*/ 808958 h 1417170"/>
                  <a:gd name="connsiteX10" fmla="*/ 1834706 w 3299390"/>
                  <a:gd name="connsiteY10" fmla="*/ 1081174 h 1417170"/>
                  <a:gd name="connsiteX11" fmla="*/ 1553874 w 3299390"/>
                  <a:gd name="connsiteY11" fmla="*/ 1358352 h 1417170"/>
                  <a:gd name="connsiteX12" fmla="*/ 1159998 w 3299390"/>
                  <a:gd name="connsiteY12" fmla="*/ 1401699 h 1417170"/>
                  <a:gd name="connsiteX13" fmla="*/ 1563953 w 3299390"/>
                  <a:gd name="connsiteY13" fmla="*/ 1380277 h 1417170"/>
                  <a:gd name="connsiteX14" fmla="*/ 1872347 w 3299390"/>
                  <a:gd name="connsiteY14" fmla="*/ 1111213 h 1417170"/>
                  <a:gd name="connsiteX15" fmla="*/ 2171137 w 3299390"/>
                  <a:gd name="connsiteY15" fmla="*/ 866558 h 1417170"/>
                  <a:gd name="connsiteX16" fmla="*/ 2556233 w 3299390"/>
                  <a:gd name="connsiteY16" fmla="*/ 861735 h 1417170"/>
                  <a:gd name="connsiteX17" fmla="*/ 2556354 w 3299390"/>
                  <a:gd name="connsiteY17" fmla="*/ 860870 h 1417170"/>
                  <a:gd name="connsiteX18" fmla="*/ 2786089 w 3299390"/>
                  <a:gd name="connsiteY18" fmla="*/ 946776 h 1417170"/>
                  <a:gd name="connsiteX19" fmla="*/ 3299391 w 3299390"/>
                  <a:gd name="connsiteY19" fmla="*/ 1415692 h 1417170"/>
                  <a:gd name="connsiteX20" fmla="*/ 3299391 w 3299390"/>
                  <a:gd name="connsiteY20" fmla="*/ 1235877 h 1417170"/>
                  <a:gd name="connsiteX21" fmla="*/ 3298057 w 3299390"/>
                  <a:gd name="connsiteY21" fmla="*/ 1233080 h 14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99390" h="1417170">
                    <a:moveTo>
                      <a:pt x="3298057" y="1233080"/>
                    </a:moveTo>
                    <a:cubicBezTo>
                      <a:pt x="3164448" y="1086006"/>
                      <a:pt x="3014282" y="952656"/>
                      <a:pt x="2829280" y="860488"/>
                    </a:cubicBezTo>
                    <a:cubicBezTo>
                      <a:pt x="2742993" y="820172"/>
                      <a:pt x="2654618" y="791787"/>
                      <a:pt x="2565083" y="772244"/>
                    </a:cubicBezTo>
                    <a:cubicBezTo>
                      <a:pt x="2565083" y="772244"/>
                      <a:pt x="2533642" y="763671"/>
                      <a:pt x="2517337" y="762667"/>
                    </a:cubicBezTo>
                    <a:cubicBezTo>
                      <a:pt x="2272544" y="717666"/>
                      <a:pt x="2020538" y="734343"/>
                      <a:pt x="1780474" y="751990"/>
                    </a:cubicBezTo>
                    <a:cubicBezTo>
                      <a:pt x="1437435" y="778028"/>
                      <a:pt x="1081772" y="811192"/>
                      <a:pt x="760234" y="685116"/>
                    </a:cubicBezTo>
                    <a:cubicBezTo>
                      <a:pt x="440722" y="552666"/>
                      <a:pt x="210987" y="271004"/>
                      <a:pt x="0" y="0"/>
                    </a:cubicBezTo>
                    <a:cubicBezTo>
                      <a:pt x="203047" y="277100"/>
                      <a:pt x="422243" y="566989"/>
                      <a:pt x="747730" y="714765"/>
                    </a:cubicBezTo>
                    <a:cubicBezTo>
                      <a:pt x="1076057" y="855085"/>
                      <a:pt x="1440700" y="831368"/>
                      <a:pt x="1784769" y="816180"/>
                    </a:cubicBezTo>
                    <a:cubicBezTo>
                      <a:pt x="1896809" y="811028"/>
                      <a:pt x="2010710" y="806897"/>
                      <a:pt x="2123764" y="808958"/>
                    </a:cubicBezTo>
                    <a:cubicBezTo>
                      <a:pt x="1996899" y="871027"/>
                      <a:pt x="1912646" y="979897"/>
                      <a:pt x="1834706" y="1081174"/>
                    </a:cubicBezTo>
                    <a:cubicBezTo>
                      <a:pt x="1753397" y="1187819"/>
                      <a:pt x="1671542" y="1298353"/>
                      <a:pt x="1553874" y="1358352"/>
                    </a:cubicBezTo>
                    <a:cubicBezTo>
                      <a:pt x="1434898" y="1416160"/>
                      <a:pt x="1293564" y="1410609"/>
                      <a:pt x="1159998" y="1401699"/>
                    </a:cubicBezTo>
                    <a:cubicBezTo>
                      <a:pt x="1292932" y="1418030"/>
                      <a:pt x="1433539" y="1433642"/>
                      <a:pt x="1563953" y="1380277"/>
                    </a:cubicBezTo>
                    <a:cubicBezTo>
                      <a:pt x="1692896" y="1323776"/>
                      <a:pt x="1784621" y="1212922"/>
                      <a:pt x="1872347" y="1111213"/>
                    </a:cubicBezTo>
                    <a:cubicBezTo>
                      <a:pt x="1959111" y="1010022"/>
                      <a:pt x="2053296" y="907949"/>
                      <a:pt x="2171137" y="866558"/>
                    </a:cubicBezTo>
                    <a:cubicBezTo>
                      <a:pt x="2289724" y="826969"/>
                      <a:pt x="2423351" y="844824"/>
                      <a:pt x="2556233" y="861735"/>
                    </a:cubicBezTo>
                    <a:lnTo>
                      <a:pt x="2556354" y="860870"/>
                    </a:lnTo>
                    <a:cubicBezTo>
                      <a:pt x="2635819" y="881383"/>
                      <a:pt x="2712807" y="909248"/>
                      <a:pt x="2786089" y="946776"/>
                    </a:cubicBezTo>
                    <a:cubicBezTo>
                      <a:pt x="2991283" y="1056219"/>
                      <a:pt x="3152412" y="1228119"/>
                      <a:pt x="3299391" y="1415692"/>
                    </a:cubicBezTo>
                    <a:lnTo>
                      <a:pt x="3299391" y="1235877"/>
                    </a:lnTo>
                    <a:cubicBezTo>
                      <a:pt x="3298950" y="1234960"/>
                      <a:pt x="3298508" y="1233990"/>
                      <a:pt x="3298057" y="123308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xmlns="" id="{86B4A4A5-B549-4C00-B4E2-AA58FD3E2E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32525" y="2219512"/>
                <a:ext cx="280791" cy="310278"/>
              </a:xfrm>
              <a:custGeom>
                <a:avLst/>
                <a:gdLst>
                  <a:gd name="connsiteX0" fmla="*/ 257972 w 280791"/>
                  <a:gd name="connsiteY0" fmla="*/ 298653 h 310278"/>
                  <a:gd name="connsiteX1" fmla="*/ 222184 w 280791"/>
                  <a:gd name="connsiteY1" fmla="*/ 90800 h 310278"/>
                  <a:gd name="connsiteX2" fmla="*/ 0 w 280791"/>
                  <a:gd name="connsiteY2" fmla="*/ 867 h 310278"/>
                  <a:gd name="connsiteX3" fmla="*/ 44231 w 280791"/>
                  <a:gd name="connsiteY3" fmla="*/ 27597 h 310278"/>
                  <a:gd name="connsiteX4" fmla="*/ 233553 w 280791"/>
                  <a:gd name="connsiteY4" fmla="*/ 308524 h 310278"/>
                  <a:gd name="connsiteX5" fmla="*/ 257972 w 280791"/>
                  <a:gd name="connsiteY5" fmla="*/ 298653 h 31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791" h="310278">
                    <a:moveTo>
                      <a:pt x="257972" y="298653"/>
                    </a:moveTo>
                    <a:cubicBezTo>
                      <a:pt x="257972" y="298653"/>
                      <a:pt x="328232" y="222470"/>
                      <a:pt x="222184" y="90800"/>
                    </a:cubicBezTo>
                    <a:cubicBezTo>
                      <a:pt x="136831" y="-15178"/>
                      <a:pt x="0" y="867"/>
                      <a:pt x="0" y="867"/>
                    </a:cubicBezTo>
                    <a:cubicBezTo>
                      <a:pt x="0" y="867"/>
                      <a:pt x="28878" y="650"/>
                      <a:pt x="44231" y="27597"/>
                    </a:cubicBezTo>
                    <a:cubicBezTo>
                      <a:pt x="59653" y="54484"/>
                      <a:pt x="60830" y="236299"/>
                      <a:pt x="233553" y="308524"/>
                    </a:cubicBezTo>
                    <a:cubicBezTo>
                      <a:pt x="246498" y="313382"/>
                      <a:pt x="250802" y="307520"/>
                      <a:pt x="257972" y="2986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xmlns="" id="{0C5AB7FA-D9DD-4CD2-8F68-DA35069948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99" y="2219160"/>
                <a:ext cx="243831" cy="309538"/>
              </a:xfrm>
              <a:custGeom>
                <a:avLst/>
                <a:gdLst>
                  <a:gd name="connsiteX0" fmla="*/ 189088 w 243831"/>
                  <a:gd name="connsiteY0" fmla="*/ 154911 h 309538"/>
                  <a:gd name="connsiteX1" fmla="*/ 101372 w 243831"/>
                  <a:gd name="connsiteY1" fmla="*/ 50639 h 309538"/>
                  <a:gd name="connsiteX2" fmla="*/ 0 w 243831"/>
                  <a:gd name="connsiteY2" fmla="*/ 0 h 309538"/>
                  <a:gd name="connsiteX3" fmla="*/ 41044 w 243831"/>
                  <a:gd name="connsiteY3" fmla="*/ 26514 h 309538"/>
                  <a:gd name="connsiteX4" fmla="*/ 230366 w 243831"/>
                  <a:gd name="connsiteY4" fmla="*/ 307441 h 309538"/>
                  <a:gd name="connsiteX5" fmla="*/ 243831 w 243831"/>
                  <a:gd name="connsiteY5" fmla="*/ 308913 h 309538"/>
                  <a:gd name="connsiteX6" fmla="*/ 189088 w 243831"/>
                  <a:gd name="connsiteY6" fmla="*/ 154911 h 3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831" h="309538">
                    <a:moveTo>
                      <a:pt x="189088" y="154911"/>
                    </a:moveTo>
                    <a:cubicBezTo>
                      <a:pt x="138892" y="74676"/>
                      <a:pt x="101372" y="50639"/>
                      <a:pt x="101372" y="50639"/>
                    </a:cubicBezTo>
                    <a:cubicBezTo>
                      <a:pt x="101372" y="50639"/>
                      <a:pt x="49175" y="3715"/>
                      <a:pt x="0" y="0"/>
                    </a:cubicBezTo>
                    <a:cubicBezTo>
                      <a:pt x="7932" y="814"/>
                      <a:pt x="28783" y="4962"/>
                      <a:pt x="41044" y="26514"/>
                    </a:cubicBezTo>
                    <a:cubicBezTo>
                      <a:pt x="56466" y="53401"/>
                      <a:pt x="57643" y="235216"/>
                      <a:pt x="230366" y="307441"/>
                    </a:cubicBezTo>
                    <a:cubicBezTo>
                      <a:pt x="236549" y="309762"/>
                      <a:pt x="240575" y="310004"/>
                      <a:pt x="243831" y="308913"/>
                    </a:cubicBezTo>
                    <a:cubicBezTo>
                      <a:pt x="242697" y="296323"/>
                      <a:pt x="234514" y="227518"/>
                      <a:pt x="189088" y="1549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xmlns="" id="{05949CB8-3395-497C-897B-4D02533CB9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82" y="2219168"/>
                <a:ext cx="226781" cy="304897"/>
              </a:xfrm>
              <a:custGeom>
                <a:avLst/>
                <a:gdLst>
                  <a:gd name="connsiteX0" fmla="*/ 219430 w 226781"/>
                  <a:gd name="connsiteY0" fmla="*/ 300185 h 304897"/>
                  <a:gd name="connsiteX1" fmla="*/ 25822 w 226781"/>
                  <a:gd name="connsiteY1" fmla="*/ 22115 h 304897"/>
                  <a:gd name="connsiteX2" fmla="*/ 0 w 226781"/>
                  <a:gd name="connsiteY2" fmla="*/ 0 h 304897"/>
                  <a:gd name="connsiteX3" fmla="*/ 23994 w 226781"/>
                  <a:gd name="connsiteY3" fmla="*/ 21873 h 304897"/>
                  <a:gd name="connsiteX4" fmla="*/ 213317 w 226781"/>
                  <a:gd name="connsiteY4" fmla="*/ 302800 h 304897"/>
                  <a:gd name="connsiteX5" fmla="*/ 226782 w 226781"/>
                  <a:gd name="connsiteY5" fmla="*/ 304272 h 304897"/>
                  <a:gd name="connsiteX6" fmla="*/ 226600 w 226781"/>
                  <a:gd name="connsiteY6" fmla="*/ 300280 h 304897"/>
                  <a:gd name="connsiteX7" fmla="*/ 219430 w 226781"/>
                  <a:gd name="connsiteY7" fmla="*/ 300185 h 3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781" h="304897">
                    <a:moveTo>
                      <a:pt x="219430" y="300185"/>
                    </a:moveTo>
                    <a:cubicBezTo>
                      <a:pt x="45625" y="230514"/>
                      <a:pt x="41650" y="48794"/>
                      <a:pt x="25822" y="22115"/>
                    </a:cubicBezTo>
                    <a:cubicBezTo>
                      <a:pt x="18565" y="9915"/>
                      <a:pt x="8668" y="3438"/>
                      <a:pt x="0" y="0"/>
                    </a:cubicBezTo>
                    <a:cubicBezTo>
                      <a:pt x="8252" y="3689"/>
                      <a:pt x="17379" y="10287"/>
                      <a:pt x="23994" y="21873"/>
                    </a:cubicBezTo>
                    <a:cubicBezTo>
                      <a:pt x="39416" y="48759"/>
                      <a:pt x="40594" y="230574"/>
                      <a:pt x="213317" y="302800"/>
                    </a:cubicBezTo>
                    <a:cubicBezTo>
                      <a:pt x="219499" y="305120"/>
                      <a:pt x="223526" y="305363"/>
                      <a:pt x="226782" y="304272"/>
                    </a:cubicBezTo>
                    <a:cubicBezTo>
                      <a:pt x="226721" y="303631"/>
                      <a:pt x="226695" y="301172"/>
                      <a:pt x="226600" y="300280"/>
                    </a:cubicBezTo>
                    <a:cubicBezTo>
                      <a:pt x="224470" y="301068"/>
                      <a:pt x="222158" y="301155"/>
                      <a:pt x="219430" y="3001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xmlns="" id="{7B98B1FC-F5DD-487C-BFB8-B517D68B8D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1459" y="2177261"/>
                <a:ext cx="205852" cy="339496"/>
              </a:xfrm>
              <a:custGeom>
                <a:avLst/>
                <a:gdLst>
                  <a:gd name="connsiteX0" fmla="*/ 199480 w 205852"/>
                  <a:gd name="connsiteY0" fmla="*/ 339497 h 339496"/>
                  <a:gd name="connsiteX1" fmla="*/ 198718 w 205852"/>
                  <a:gd name="connsiteY1" fmla="*/ 294149 h 339496"/>
                  <a:gd name="connsiteX2" fmla="*/ 178594 w 205852"/>
                  <a:gd name="connsiteY2" fmla="*/ 214806 h 339496"/>
                  <a:gd name="connsiteX3" fmla="*/ 98315 w 205852"/>
                  <a:gd name="connsiteY3" fmla="*/ 145785 h 339496"/>
                  <a:gd name="connsiteX4" fmla="*/ 176879 w 205852"/>
                  <a:gd name="connsiteY4" fmla="*/ 210226 h 339496"/>
                  <a:gd name="connsiteX5" fmla="*/ 144832 w 205852"/>
                  <a:gd name="connsiteY5" fmla="*/ 143187 h 339496"/>
                  <a:gd name="connsiteX6" fmla="*/ 64701 w 205852"/>
                  <a:gd name="connsiteY6" fmla="*/ 86738 h 339496"/>
                  <a:gd name="connsiteX7" fmla="*/ 141611 w 205852"/>
                  <a:gd name="connsiteY7" fmla="*/ 137706 h 339496"/>
                  <a:gd name="connsiteX8" fmla="*/ 100272 w 205852"/>
                  <a:gd name="connsiteY8" fmla="*/ 80919 h 339496"/>
                  <a:gd name="connsiteX9" fmla="*/ 31320 w 205852"/>
                  <a:gd name="connsiteY9" fmla="*/ 38273 h 339496"/>
                  <a:gd name="connsiteX10" fmla="*/ 96662 w 205852"/>
                  <a:gd name="connsiteY10" fmla="*/ 76780 h 339496"/>
                  <a:gd name="connsiteX11" fmla="*/ 0 w 205852"/>
                  <a:gd name="connsiteY11" fmla="*/ 0 h 339496"/>
                  <a:gd name="connsiteX12" fmla="*/ 99883 w 205852"/>
                  <a:gd name="connsiteY12" fmla="*/ 76252 h 339496"/>
                  <a:gd name="connsiteX13" fmla="*/ 72494 w 205852"/>
                  <a:gd name="connsiteY13" fmla="*/ 18479 h 339496"/>
                  <a:gd name="connsiteX14" fmla="*/ 104212 w 205852"/>
                  <a:gd name="connsiteY14" fmla="*/ 81214 h 339496"/>
                  <a:gd name="connsiteX15" fmla="*/ 145949 w 205852"/>
                  <a:gd name="connsiteY15" fmla="*/ 138788 h 339496"/>
                  <a:gd name="connsiteX16" fmla="*/ 129999 w 205852"/>
                  <a:gd name="connsiteY16" fmla="*/ 60674 h 339496"/>
                  <a:gd name="connsiteX17" fmla="*/ 149447 w 205852"/>
                  <a:gd name="connsiteY17" fmla="*/ 144737 h 339496"/>
                  <a:gd name="connsiteX18" fmla="*/ 180499 w 205852"/>
                  <a:gd name="connsiteY18" fmla="*/ 208823 h 339496"/>
                  <a:gd name="connsiteX19" fmla="*/ 183183 w 205852"/>
                  <a:gd name="connsiteY19" fmla="*/ 127955 h 339496"/>
                  <a:gd name="connsiteX20" fmla="*/ 182889 w 205852"/>
                  <a:gd name="connsiteY20" fmla="*/ 215049 h 339496"/>
                  <a:gd name="connsiteX21" fmla="*/ 203653 w 205852"/>
                  <a:gd name="connsiteY21" fmla="*/ 294020 h 339496"/>
                  <a:gd name="connsiteX22" fmla="*/ 204840 w 205852"/>
                  <a:gd name="connsiteY22" fmla="*/ 307476 h 339496"/>
                  <a:gd name="connsiteX23" fmla="*/ 205853 w 205852"/>
                  <a:gd name="connsiteY23" fmla="*/ 309779 h 339496"/>
                  <a:gd name="connsiteX24" fmla="*/ 199480 w 205852"/>
                  <a:gd name="connsiteY24" fmla="*/ 339497 h 33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5852" h="339496">
                    <a:moveTo>
                      <a:pt x="199480" y="339497"/>
                    </a:moveTo>
                    <a:cubicBezTo>
                      <a:pt x="201393" y="315364"/>
                      <a:pt x="198718" y="294149"/>
                      <a:pt x="198718" y="294149"/>
                    </a:cubicBezTo>
                    <a:cubicBezTo>
                      <a:pt x="195341" y="263063"/>
                      <a:pt x="186127" y="235120"/>
                      <a:pt x="178594" y="214806"/>
                    </a:cubicBezTo>
                    <a:cubicBezTo>
                      <a:pt x="173234" y="211282"/>
                      <a:pt x="130034" y="182352"/>
                      <a:pt x="98315" y="145785"/>
                    </a:cubicBezTo>
                    <a:cubicBezTo>
                      <a:pt x="101441" y="149196"/>
                      <a:pt x="136632" y="184699"/>
                      <a:pt x="176879" y="210226"/>
                    </a:cubicBezTo>
                    <a:cubicBezTo>
                      <a:pt x="167337" y="185244"/>
                      <a:pt x="156418" y="163025"/>
                      <a:pt x="144832" y="143187"/>
                    </a:cubicBezTo>
                    <a:cubicBezTo>
                      <a:pt x="135645" y="139489"/>
                      <a:pt x="94592" y="121123"/>
                      <a:pt x="64701" y="86738"/>
                    </a:cubicBezTo>
                    <a:cubicBezTo>
                      <a:pt x="67827" y="90115"/>
                      <a:pt x="101744" y="121903"/>
                      <a:pt x="141611" y="137706"/>
                    </a:cubicBezTo>
                    <a:cubicBezTo>
                      <a:pt x="128241" y="115720"/>
                      <a:pt x="114188" y="96947"/>
                      <a:pt x="100272" y="80919"/>
                    </a:cubicBezTo>
                    <a:cubicBezTo>
                      <a:pt x="97294" y="79577"/>
                      <a:pt x="60882" y="63177"/>
                      <a:pt x="31320" y="38273"/>
                    </a:cubicBezTo>
                    <a:cubicBezTo>
                      <a:pt x="34775" y="40992"/>
                      <a:pt x="64701" y="62934"/>
                      <a:pt x="96662" y="76780"/>
                    </a:cubicBezTo>
                    <a:cubicBezTo>
                      <a:pt x="46664" y="20973"/>
                      <a:pt x="121" y="407"/>
                      <a:pt x="0" y="0"/>
                    </a:cubicBezTo>
                    <a:cubicBezTo>
                      <a:pt x="40776" y="19656"/>
                      <a:pt x="73256" y="46863"/>
                      <a:pt x="99883" y="76252"/>
                    </a:cubicBezTo>
                    <a:cubicBezTo>
                      <a:pt x="92955" y="42066"/>
                      <a:pt x="75005" y="21951"/>
                      <a:pt x="72494" y="18479"/>
                    </a:cubicBezTo>
                    <a:cubicBezTo>
                      <a:pt x="97441" y="46041"/>
                      <a:pt x="101693" y="74615"/>
                      <a:pt x="104212" y="81214"/>
                    </a:cubicBezTo>
                    <a:cubicBezTo>
                      <a:pt x="120543" y="99917"/>
                      <a:pt x="134355" y="119496"/>
                      <a:pt x="145949" y="138788"/>
                    </a:cubicBezTo>
                    <a:cubicBezTo>
                      <a:pt x="147508" y="99727"/>
                      <a:pt x="131350" y="64528"/>
                      <a:pt x="129999" y="60674"/>
                    </a:cubicBezTo>
                    <a:cubicBezTo>
                      <a:pt x="150382" y="101545"/>
                      <a:pt x="149144" y="135472"/>
                      <a:pt x="149447" y="144737"/>
                    </a:cubicBezTo>
                    <a:cubicBezTo>
                      <a:pt x="162583" y="167346"/>
                      <a:pt x="172723" y="189366"/>
                      <a:pt x="180499" y="208823"/>
                    </a:cubicBezTo>
                    <a:cubicBezTo>
                      <a:pt x="188413" y="172896"/>
                      <a:pt x="183798" y="131878"/>
                      <a:pt x="183183" y="127955"/>
                    </a:cubicBezTo>
                    <a:cubicBezTo>
                      <a:pt x="191695" y="170281"/>
                      <a:pt x="183746" y="210988"/>
                      <a:pt x="182889" y="215049"/>
                    </a:cubicBezTo>
                    <a:cubicBezTo>
                      <a:pt x="200051" y="256950"/>
                      <a:pt x="203065" y="286304"/>
                      <a:pt x="203653" y="294020"/>
                    </a:cubicBezTo>
                    <a:cubicBezTo>
                      <a:pt x="204190" y="298531"/>
                      <a:pt x="204554" y="303068"/>
                      <a:pt x="204840" y="307476"/>
                    </a:cubicBezTo>
                    <a:cubicBezTo>
                      <a:pt x="204961" y="309208"/>
                      <a:pt x="205368" y="309814"/>
                      <a:pt x="205853" y="309779"/>
                    </a:cubicBezTo>
                    <a:cubicBezTo>
                      <a:pt x="205853" y="309788"/>
                      <a:pt x="202147" y="323945"/>
                      <a:pt x="199480" y="3394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xmlns="" id="{1E37A449-373D-4BA4-BB2F-04D455C59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762432" y="2289984"/>
                <a:ext cx="80079" cy="154391"/>
              </a:xfrm>
              <a:custGeom>
                <a:avLst/>
                <a:gdLst>
                  <a:gd name="connsiteX0" fmla="*/ 80079 w 80079"/>
                  <a:gd name="connsiteY0" fmla="*/ 154392 h 154391"/>
                  <a:gd name="connsiteX1" fmla="*/ 0 w 80079"/>
                  <a:gd name="connsiteY1" fmla="*/ 0 h 154391"/>
                  <a:gd name="connsiteX2" fmla="*/ 80079 w 80079"/>
                  <a:gd name="connsiteY2" fmla="*/ 154392 h 15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79" h="154391">
                    <a:moveTo>
                      <a:pt x="80079" y="154392"/>
                    </a:moveTo>
                    <a:cubicBezTo>
                      <a:pt x="80079" y="154392"/>
                      <a:pt x="15431" y="103104"/>
                      <a:pt x="0" y="0"/>
                    </a:cubicBezTo>
                    <a:cubicBezTo>
                      <a:pt x="0" y="0"/>
                      <a:pt x="12997" y="78295"/>
                      <a:pt x="80079" y="15439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xmlns="" id="{91420A12-AAD7-4966-A4D1-2A955B3F68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0241" y="2362374"/>
                <a:ext cx="388327" cy="178329"/>
              </a:xfrm>
              <a:custGeom>
                <a:avLst/>
                <a:gdLst>
                  <a:gd name="connsiteX0" fmla="*/ 388300 w 388327"/>
                  <a:gd name="connsiteY0" fmla="*/ 143017 h 178329"/>
                  <a:gd name="connsiteX1" fmla="*/ 228920 w 388327"/>
                  <a:gd name="connsiteY1" fmla="*/ 4931 h 178329"/>
                  <a:gd name="connsiteX2" fmla="*/ 0 w 388327"/>
                  <a:gd name="connsiteY2" fmla="*/ 76213 h 178329"/>
                  <a:gd name="connsiteX3" fmla="*/ 51192 w 388327"/>
                  <a:gd name="connsiteY3" fmla="*/ 68809 h 178329"/>
                  <a:gd name="connsiteX4" fmla="*/ 375718 w 388327"/>
                  <a:gd name="connsiteY4" fmla="*/ 166129 h 178329"/>
                  <a:gd name="connsiteX5" fmla="*/ 388300 w 388327"/>
                  <a:gd name="connsiteY5" fmla="*/ 143017 h 17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327" h="178329">
                    <a:moveTo>
                      <a:pt x="388300" y="143017"/>
                    </a:moveTo>
                    <a:cubicBezTo>
                      <a:pt x="388300" y="143017"/>
                      <a:pt x="394344" y="39507"/>
                      <a:pt x="228920" y="4931"/>
                    </a:cubicBezTo>
                    <a:cubicBezTo>
                      <a:pt x="95735" y="-22908"/>
                      <a:pt x="0" y="76213"/>
                      <a:pt x="0" y="76213"/>
                    </a:cubicBezTo>
                    <a:cubicBezTo>
                      <a:pt x="0" y="76213"/>
                      <a:pt x="22184" y="57760"/>
                      <a:pt x="51192" y="68809"/>
                    </a:cubicBezTo>
                    <a:cubicBezTo>
                      <a:pt x="80183" y="79849"/>
                      <a:pt x="196327" y="219763"/>
                      <a:pt x="375718" y="166129"/>
                    </a:cubicBezTo>
                    <a:cubicBezTo>
                      <a:pt x="388759" y="161686"/>
                      <a:pt x="388412" y="154378"/>
                      <a:pt x="388300" y="14301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xmlns="" id="{92509F78-7E81-4E90-AEF8-A0961A33AE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24" y="2362383"/>
                <a:ext cx="384403" cy="129377"/>
              </a:xfrm>
              <a:custGeom>
                <a:avLst/>
                <a:gdLst>
                  <a:gd name="connsiteX0" fmla="*/ 244463 w 384403"/>
                  <a:gd name="connsiteY0" fmla="*/ 25399 h 129377"/>
                  <a:gd name="connsiteX1" fmla="*/ 110507 w 384403"/>
                  <a:gd name="connsiteY1" fmla="*/ 340 h 129377"/>
                  <a:gd name="connsiteX2" fmla="*/ 0 w 384403"/>
                  <a:gd name="connsiteY2" fmla="*/ 25408 h 129377"/>
                  <a:gd name="connsiteX3" fmla="*/ 48543 w 384403"/>
                  <a:gd name="connsiteY3" fmla="*/ 19857 h 129377"/>
                  <a:gd name="connsiteX4" fmla="*/ 373068 w 384403"/>
                  <a:gd name="connsiteY4" fmla="*/ 117177 h 129377"/>
                  <a:gd name="connsiteX5" fmla="*/ 384403 w 384403"/>
                  <a:gd name="connsiteY5" fmla="*/ 109782 h 129377"/>
                  <a:gd name="connsiteX6" fmla="*/ 244463 w 384403"/>
                  <a:gd name="connsiteY6" fmla="*/ 25399 h 12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403" h="129377">
                    <a:moveTo>
                      <a:pt x="244463" y="25399"/>
                    </a:moveTo>
                    <a:cubicBezTo>
                      <a:pt x="154755" y="-4856"/>
                      <a:pt x="110507" y="340"/>
                      <a:pt x="110507" y="340"/>
                    </a:cubicBezTo>
                    <a:cubicBezTo>
                      <a:pt x="110507" y="340"/>
                      <a:pt x="40325" y="-2890"/>
                      <a:pt x="0" y="25408"/>
                    </a:cubicBezTo>
                    <a:cubicBezTo>
                      <a:pt x="6633" y="21035"/>
                      <a:pt x="25397" y="11051"/>
                      <a:pt x="48543" y="19857"/>
                    </a:cubicBezTo>
                    <a:cubicBezTo>
                      <a:pt x="77533" y="30897"/>
                      <a:pt x="193678" y="170811"/>
                      <a:pt x="373068" y="117177"/>
                    </a:cubicBezTo>
                    <a:cubicBezTo>
                      <a:pt x="379311" y="115038"/>
                      <a:pt x="382611" y="112665"/>
                      <a:pt x="384403" y="109782"/>
                    </a:cubicBezTo>
                    <a:cubicBezTo>
                      <a:pt x="375519" y="100828"/>
                      <a:pt x="325608" y="52727"/>
                      <a:pt x="244463" y="25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xmlns="" id="{D25CE4BB-51B2-43AA-9523-5B2F772207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16" y="2362383"/>
                <a:ext cx="368288" cy="113709"/>
              </a:xfrm>
              <a:custGeom>
                <a:avLst/>
                <a:gdLst>
                  <a:gd name="connsiteX0" fmla="*/ 359993 w 368288"/>
                  <a:gd name="connsiteY0" fmla="*/ 95595 h 113709"/>
                  <a:gd name="connsiteX1" fmla="*/ 34013 w 368288"/>
                  <a:gd name="connsiteY1" fmla="*/ 3263 h 113709"/>
                  <a:gd name="connsiteX2" fmla="*/ 0 w 368288"/>
                  <a:gd name="connsiteY2" fmla="*/ 2484 h 113709"/>
                  <a:gd name="connsiteX3" fmla="*/ 32428 w 368288"/>
                  <a:gd name="connsiteY3" fmla="*/ 4190 h 113709"/>
                  <a:gd name="connsiteX4" fmla="*/ 356954 w 368288"/>
                  <a:gd name="connsiteY4" fmla="*/ 101509 h 113709"/>
                  <a:gd name="connsiteX5" fmla="*/ 368288 w 368288"/>
                  <a:gd name="connsiteY5" fmla="*/ 94114 h 113709"/>
                  <a:gd name="connsiteX6" fmla="*/ 365613 w 368288"/>
                  <a:gd name="connsiteY6" fmla="*/ 91153 h 113709"/>
                  <a:gd name="connsiteX7" fmla="*/ 359993 w 368288"/>
                  <a:gd name="connsiteY7" fmla="*/ 95595 h 11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288" h="113709">
                    <a:moveTo>
                      <a:pt x="359993" y="95595"/>
                    </a:moveTo>
                    <a:cubicBezTo>
                      <a:pt x="181399" y="151922"/>
                      <a:pt x="63168" y="13870"/>
                      <a:pt x="34013" y="3263"/>
                    </a:cubicBezTo>
                    <a:cubicBezTo>
                      <a:pt x="20721" y="-1586"/>
                      <a:pt x="8910" y="-322"/>
                      <a:pt x="0" y="2484"/>
                    </a:cubicBezTo>
                    <a:cubicBezTo>
                      <a:pt x="8711" y="180"/>
                      <a:pt x="19933" y="-495"/>
                      <a:pt x="32428" y="4190"/>
                    </a:cubicBezTo>
                    <a:cubicBezTo>
                      <a:pt x="61419" y="15230"/>
                      <a:pt x="177563" y="155143"/>
                      <a:pt x="356954" y="101509"/>
                    </a:cubicBezTo>
                    <a:cubicBezTo>
                      <a:pt x="363197" y="99370"/>
                      <a:pt x="366496" y="96998"/>
                      <a:pt x="368288" y="94114"/>
                    </a:cubicBezTo>
                    <a:cubicBezTo>
                      <a:pt x="367812" y="93664"/>
                      <a:pt x="366254" y="91776"/>
                      <a:pt x="365613" y="91153"/>
                    </a:cubicBezTo>
                    <a:cubicBezTo>
                      <a:pt x="364435" y="93144"/>
                      <a:pt x="362755" y="94616"/>
                      <a:pt x="359993" y="955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xmlns="" id="{C6AC0AF3-DE4E-472A-AECB-94DCD7A957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5764" y="2348095"/>
                <a:ext cx="369500" cy="171597"/>
              </a:xfrm>
              <a:custGeom>
                <a:avLst/>
                <a:gdLst>
                  <a:gd name="connsiteX0" fmla="*/ 369501 w 369500"/>
                  <a:gd name="connsiteY0" fmla="*/ 171597 h 171597"/>
                  <a:gd name="connsiteX1" fmla="*/ 340155 w 369500"/>
                  <a:gd name="connsiteY1" fmla="*/ 136978 h 171597"/>
                  <a:gd name="connsiteX2" fmla="*/ 274312 w 369500"/>
                  <a:gd name="connsiteY2" fmla="*/ 88383 h 171597"/>
                  <a:gd name="connsiteX3" fmla="*/ 168463 w 369500"/>
                  <a:gd name="connsiteY3" fmla="*/ 85933 h 171597"/>
                  <a:gd name="connsiteX4" fmla="*/ 270068 w 369500"/>
                  <a:gd name="connsiteY4" fmla="*/ 85950 h 171597"/>
                  <a:gd name="connsiteX5" fmla="*/ 202796 w 369500"/>
                  <a:gd name="connsiteY5" fmla="*/ 54379 h 171597"/>
                  <a:gd name="connsiteX6" fmla="*/ 105078 w 369500"/>
                  <a:gd name="connsiteY6" fmla="*/ 61514 h 171597"/>
                  <a:gd name="connsiteX7" fmla="*/ 196795 w 369500"/>
                  <a:gd name="connsiteY7" fmla="*/ 52206 h 171597"/>
                  <a:gd name="connsiteX8" fmla="*/ 128821 w 369500"/>
                  <a:gd name="connsiteY8" fmla="*/ 34480 h 171597"/>
                  <a:gd name="connsiteX9" fmla="*/ 48430 w 369500"/>
                  <a:gd name="connsiteY9" fmla="*/ 45209 h 171597"/>
                  <a:gd name="connsiteX10" fmla="*/ 123401 w 369500"/>
                  <a:gd name="connsiteY10" fmla="*/ 33589 h 171597"/>
                  <a:gd name="connsiteX11" fmla="*/ 0 w 369500"/>
                  <a:gd name="connsiteY11" fmla="*/ 35502 h 171597"/>
                  <a:gd name="connsiteX12" fmla="*/ 125591 w 369500"/>
                  <a:gd name="connsiteY12" fmla="*/ 31138 h 171597"/>
                  <a:gd name="connsiteX13" fmla="*/ 67766 w 369500"/>
                  <a:gd name="connsiteY13" fmla="*/ 3758 h 171597"/>
                  <a:gd name="connsiteX14" fmla="*/ 132129 w 369500"/>
                  <a:gd name="connsiteY14" fmla="*/ 32255 h 171597"/>
                  <a:gd name="connsiteX15" fmla="*/ 200822 w 369500"/>
                  <a:gd name="connsiteY15" fmla="*/ 50292 h 171597"/>
                  <a:gd name="connsiteX16" fmla="*/ 139022 w 369500"/>
                  <a:gd name="connsiteY16" fmla="*/ 0 h 171597"/>
                  <a:gd name="connsiteX17" fmla="*/ 207385 w 369500"/>
                  <a:gd name="connsiteY17" fmla="*/ 52682 h 171597"/>
                  <a:gd name="connsiteX18" fmla="*/ 272000 w 369500"/>
                  <a:gd name="connsiteY18" fmla="*/ 82573 h 171597"/>
                  <a:gd name="connsiteX19" fmla="*/ 222764 w 369500"/>
                  <a:gd name="connsiteY19" fmla="*/ 18357 h 171597"/>
                  <a:gd name="connsiteX20" fmla="*/ 277801 w 369500"/>
                  <a:gd name="connsiteY20" fmla="*/ 85864 h 171597"/>
                  <a:gd name="connsiteX21" fmla="*/ 343905 w 369500"/>
                  <a:gd name="connsiteY21" fmla="*/ 133757 h 171597"/>
                  <a:gd name="connsiteX22" fmla="*/ 353369 w 369500"/>
                  <a:gd name="connsiteY22" fmla="*/ 143429 h 171597"/>
                  <a:gd name="connsiteX23" fmla="*/ 355603 w 369500"/>
                  <a:gd name="connsiteY23" fmla="*/ 144589 h 171597"/>
                  <a:gd name="connsiteX24" fmla="*/ 369501 w 369500"/>
                  <a:gd name="connsiteY24" fmla="*/ 171597 h 171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69500" h="171597">
                    <a:moveTo>
                      <a:pt x="369501" y="171597"/>
                    </a:moveTo>
                    <a:cubicBezTo>
                      <a:pt x="355681" y="151725"/>
                      <a:pt x="340155" y="136978"/>
                      <a:pt x="340155" y="136978"/>
                    </a:cubicBezTo>
                    <a:cubicBezTo>
                      <a:pt x="317884" y="115105"/>
                      <a:pt x="293015" y="99329"/>
                      <a:pt x="274312" y="88383"/>
                    </a:cubicBezTo>
                    <a:cubicBezTo>
                      <a:pt x="267956" y="89050"/>
                      <a:pt x="216148" y="94038"/>
                      <a:pt x="168463" y="85933"/>
                    </a:cubicBezTo>
                    <a:cubicBezTo>
                      <a:pt x="173061" y="86582"/>
                      <a:pt x="222764" y="91708"/>
                      <a:pt x="270068" y="85950"/>
                    </a:cubicBezTo>
                    <a:cubicBezTo>
                      <a:pt x="246880" y="72676"/>
                      <a:pt x="224314" y="62397"/>
                      <a:pt x="202796" y="54379"/>
                    </a:cubicBezTo>
                    <a:cubicBezTo>
                      <a:pt x="193392" y="57384"/>
                      <a:pt x="149915" y="69195"/>
                      <a:pt x="105078" y="61514"/>
                    </a:cubicBezTo>
                    <a:cubicBezTo>
                      <a:pt x="109590" y="62146"/>
                      <a:pt x="155994" y="65264"/>
                      <a:pt x="196795" y="52206"/>
                    </a:cubicBezTo>
                    <a:cubicBezTo>
                      <a:pt x="172602" y="43668"/>
                      <a:pt x="149759" y="38022"/>
                      <a:pt x="128821" y="34480"/>
                    </a:cubicBezTo>
                    <a:cubicBezTo>
                      <a:pt x="125747" y="35312"/>
                      <a:pt x="87119" y="45798"/>
                      <a:pt x="48430" y="45209"/>
                    </a:cubicBezTo>
                    <a:cubicBezTo>
                      <a:pt x="52898" y="45105"/>
                      <a:pt x="89942" y="43140"/>
                      <a:pt x="123401" y="33589"/>
                    </a:cubicBezTo>
                    <a:cubicBezTo>
                      <a:pt x="49400" y="22089"/>
                      <a:pt x="329" y="35702"/>
                      <a:pt x="0" y="35502"/>
                    </a:cubicBezTo>
                    <a:cubicBezTo>
                      <a:pt x="44032" y="24817"/>
                      <a:pt x="86392" y="25285"/>
                      <a:pt x="125591" y="31138"/>
                    </a:cubicBezTo>
                    <a:cubicBezTo>
                      <a:pt x="98558" y="9057"/>
                      <a:pt x="71922" y="4867"/>
                      <a:pt x="67766" y="3758"/>
                    </a:cubicBezTo>
                    <a:cubicBezTo>
                      <a:pt x="104559" y="9274"/>
                      <a:pt x="125973" y="28705"/>
                      <a:pt x="132129" y="32255"/>
                    </a:cubicBezTo>
                    <a:cubicBezTo>
                      <a:pt x="156574" y="36360"/>
                      <a:pt x="179676" y="42689"/>
                      <a:pt x="200822" y="50292"/>
                    </a:cubicBezTo>
                    <a:cubicBezTo>
                      <a:pt x="177338" y="19119"/>
                      <a:pt x="142494" y="2121"/>
                      <a:pt x="139022" y="0"/>
                    </a:cubicBezTo>
                    <a:cubicBezTo>
                      <a:pt x="180741" y="18712"/>
                      <a:pt x="201255" y="45685"/>
                      <a:pt x="207385" y="52682"/>
                    </a:cubicBezTo>
                    <a:cubicBezTo>
                      <a:pt x="231804" y="61834"/>
                      <a:pt x="253668" y="72442"/>
                      <a:pt x="272000" y="82573"/>
                    </a:cubicBezTo>
                    <a:cubicBezTo>
                      <a:pt x="255296" y="49712"/>
                      <a:pt x="225760" y="20938"/>
                      <a:pt x="222764" y="18357"/>
                    </a:cubicBezTo>
                    <a:cubicBezTo>
                      <a:pt x="256257" y="45607"/>
                      <a:pt x="275844" y="82218"/>
                      <a:pt x="277801" y="85864"/>
                    </a:cubicBezTo>
                    <a:cubicBezTo>
                      <a:pt x="317590" y="107329"/>
                      <a:pt x="338562" y="128189"/>
                      <a:pt x="343905" y="133757"/>
                    </a:cubicBezTo>
                    <a:cubicBezTo>
                      <a:pt x="347186" y="136952"/>
                      <a:pt x="350356" y="140191"/>
                      <a:pt x="353369" y="143429"/>
                    </a:cubicBezTo>
                    <a:cubicBezTo>
                      <a:pt x="354538" y="144693"/>
                      <a:pt x="355239" y="144936"/>
                      <a:pt x="355603" y="144589"/>
                    </a:cubicBezTo>
                    <a:cubicBezTo>
                      <a:pt x="355620" y="144589"/>
                      <a:pt x="361708" y="157873"/>
                      <a:pt x="369501" y="1715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xmlns="" id="{C8B17FA3-5FDF-464A-BD5F-0C19B4D509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270353" y="2375318"/>
                <a:ext cx="159786" cy="68694"/>
              </a:xfrm>
              <a:custGeom>
                <a:avLst/>
                <a:gdLst>
                  <a:gd name="connsiteX0" fmla="*/ 159786 w 159786"/>
                  <a:gd name="connsiteY0" fmla="*/ 68693 h 68694"/>
                  <a:gd name="connsiteX1" fmla="*/ 0 w 159786"/>
                  <a:gd name="connsiteY1" fmla="*/ 0 h 68694"/>
                  <a:gd name="connsiteX2" fmla="*/ 159786 w 159786"/>
                  <a:gd name="connsiteY2" fmla="*/ 68693 h 6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9786" h="68694">
                    <a:moveTo>
                      <a:pt x="159786" y="68693"/>
                    </a:moveTo>
                    <a:cubicBezTo>
                      <a:pt x="159786" y="68693"/>
                      <a:pt x="77222" y="70009"/>
                      <a:pt x="0" y="0"/>
                    </a:cubicBezTo>
                    <a:cubicBezTo>
                      <a:pt x="0" y="0"/>
                      <a:pt x="59609" y="52292"/>
                      <a:pt x="159786" y="6869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xmlns="" id="{84B8BA6C-AF99-4DC6-90D5-9C0BC9729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5523" y="2220302"/>
                <a:ext cx="3620" cy="8413"/>
              </a:xfrm>
              <a:custGeom>
                <a:avLst/>
                <a:gdLst>
                  <a:gd name="connsiteX0" fmla="*/ 2726 w 3620"/>
                  <a:gd name="connsiteY0" fmla="*/ 523 h 8413"/>
                  <a:gd name="connsiteX1" fmla="*/ 7 w 3620"/>
                  <a:gd name="connsiteY1" fmla="*/ 6446 h 8413"/>
                  <a:gd name="connsiteX2" fmla="*/ 2466 w 3620"/>
                  <a:gd name="connsiteY2" fmla="*/ 5744 h 8413"/>
                  <a:gd name="connsiteX3" fmla="*/ 3453 w 3620"/>
                  <a:gd name="connsiteY3" fmla="*/ 376 h 8413"/>
                  <a:gd name="connsiteX4" fmla="*/ 2726 w 3620"/>
                  <a:gd name="connsiteY4" fmla="*/ 523 h 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0" h="8413">
                    <a:moveTo>
                      <a:pt x="2726" y="523"/>
                    </a:moveTo>
                    <a:cubicBezTo>
                      <a:pt x="2726" y="523"/>
                      <a:pt x="-158" y="3095"/>
                      <a:pt x="7" y="6446"/>
                    </a:cubicBezTo>
                    <a:cubicBezTo>
                      <a:pt x="232" y="9831"/>
                      <a:pt x="2977" y="8351"/>
                      <a:pt x="2466" y="5744"/>
                    </a:cubicBezTo>
                    <a:cubicBezTo>
                      <a:pt x="1989" y="3424"/>
                      <a:pt x="2474" y="1320"/>
                      <a:pt x="3453" y="376"/>
                    </a:cubicBezTo>
                    <a:cubicBezTo>
                      <a:pt x="3825" y="-14"/>
                      <a:pt x="3574" y="-282"/>
                      <a:pt x="2726" y="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xmlns="" id="{FE59488E-3351-49EC-ABDB-1D55F30C09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4634" y="2219031"/>
                <a:ext cx="4052" cy="4061"/>
              </a:xfrm>
              <a:custGeom>
                <a:avLst/>
                <a:gdLst>
                  <a:gd name="connsiteX0" fmla="*/ 3065 w 4052"/>
                  <a:gd name="connsiteY0" fmla="*/ 208 h 4061"/>
                  <a:gd name="connsiteX1" fmla="*/ 4053 w 4052"/>
                  <a:gd name="connsiteY1" fmla="*/ 1256 h 4061"/>
                  <a:gd name="connsiteX2" fmla="*/ 3862 w 4052"/>
                  <a:gd name="connsiteY2" fmla="*/ 2840 h 4061"/>
                  <a:gd name="connsiteX3" fmla="*/ 2269 w 4052"/>
                  <a:gd name="connsiteY3" fmla="*/ 4061 h 4061"/>
                  <a:gd name="connsiteX4" fmla="*/ 424 w 4052"/>
                  <a:gd name="connsiteY4" fmla="*/ 3672 h 4061"/>
                  <a:gd name="connsiteX5" fmla="*/ 355 w 4052"/>
                  <a:gd name="connsiteY5" fmla="*/ 2425 h 4061"/>
                  <a:gd name="connsiteX6" fmla="*/ 0 w 4052"/>
                  <a:gd name="connsiteY6" fmla="*/ 1074 h 4061"/>
                  <a:gd name="connsiteX7" fmla="*/ 1775 w 4052"/>
                  <a:gd name="connsiteY7" fmla="*/ 0 h 4061"/>
                  <a:gd name="connsiteX8" fmla="*/ 3065 w 4052"/>
                  <a:gd name="connsiteY8" fmla="*/ 208 h 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2" h="4061">
                    <a:moveTo>
                      <a:pt x="3065" y="208"/>
                    </a:moveTo>
                    <a:cubicBezTo>
                      <a:pt x="2009" y="1931"/>
                      <a:pt x="1897" y="1819"/>
                      <a:pt x="4053" y="1256"/>
                    </a:cubicBezTo>
                    <a:cubicBezTo>
                      <a:pt x="1897" y="1931"/>
                      <a:pt x="2009" y="1810"/>
                      <a:pt x="3862" y="2840"/>
                    </a:cubicBezTo>
                    <a:cubicBezTo>
                      <a:pt x="1827" y="1922"/>
                      <a:pt x="2009" y="1819"/>
                      <a:pt x="2269" y="4061"/>
                    </a:cubicBezTo>
                    <a:cubicBezTo>
                      <a:pt x="1862" y="1897"/>
                      <a:pt x="2061" y="1905"/>
                      <a:pt x="424" y="3672"/>
                    </a:cubicBezTo>
                    <a:cubicBezTo>
                      <a:pt x="1897" y="1897"/>
                      <a:pt x="1975" y="1922"/>
                      <a:pt x="355" y="2425"/>
                    </a:cubicBezTo>
                    <a:cubicBezTo>
                      <a:pt x="1741" y="1888"/>
                      <a:pt x="2208" y="2087"/>
                      <a:pt x="0" y="1074"/>
                    </a:cubicBezTo>
                    <a:cubicBezTo>
                      <a:pt x="2173" y="1844"/>
                      <a:pt x="1862" y="2104"/>
                      <a:pt x="1775" y="0"/>
                    </a:cubicBezTo>
                    <a:cubicBezTo>
                      <a:pt x="2018" y="2182"/>
                      <a:pt x="2009" y="1680"/>
                      <a:pt x="3065" y="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xmlns="" id="{D994F7F5-4BBA-4664-A62B-9431FB8155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6054" y="2323951"/>
                <a:ext cx="29271" cy="27708"/>
              </a:xfrm>
              <a:custGeom>
                <a:avLst/>
                <a:gdLst>
                  <a:gd name="connsiteX0" fmla="*/ 4610 w 29271"/>
                  <a:gd name="connsiteY0" fmla="*/ 25696 h 27708"/>
                  <a:gd name="connsiteX1" fmla="*/ 4013 w 29271"/>
                  <a:gd name="connsiteY1" fmla="*/ 6698 h 27708"/>
                  <a:gd name="connsiteX2" fmla="*/ 24682 w 29271"/>
                  <a:gd name="connsiteY2" fmla="*/ 1988 h 27708"/>
                  <a:gd name="connsiteX3" fmla="*/ 25288 w 29271"/>
                  <a:gd name="connsiteY3" fmla="*/ 21012 h 27708"/>
                  <a:gd name="connsiteX4" fmla="*/ 4610 w 29271"/>
                  <a:gd name="connsiteY4" fmla="*/ 25696 h 2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71" h="27708">
                    <a:moveTo>
                      <a:pt x="4610" y="25696"/>
                    </a:moveTo>
                    <a:cubicBezTo>
                      <a:pt x="-1304" y="21739"/>
                      <a:pt x="-1555" y="13227"/>
                      <a:pt x="4013" y="6698"/>
                    </a:cubicBezTo>
                    <a:cubicBezTo>
                      <a:pt x="9607" y="143"/>
                      <a:pt x="18811" y="-1952"/>
                      <a:pt x="24682" y="1988"/>
                    </a:cubicBezTo>
                    <a:cubicBezTo>
                      <a:pt x="30562" y="5997"/>
                      <a:pt x="30821" y="14500"/>
                      <a:pt x="25288" y="21012"/>
                    </a:cubicBezTo>
                    <a:cubicBezTo>
                      <a:pt x="19712" y="27558"/>
                      <a:pt x="10438" y="29679"/>
                      <a:pt x="4610" y="256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xmlns="" id="{FA77CFBA-0E3A-4B7D-8242-E0A365C9994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792" y="2323937"/>
                <a:ext cx="27754" cy="26249"/>
              </a:xfrm>
              <a:custGeom>
                <a:avLst/>
                <a:gdLst>
                  <a:gd name="connsiteX0" fmla="*/ 23431 w 27754"/>
                  <a:gd name="connsiteY0" fmla="*/ 1900 h 26249"/>
                  <a:gd name="connsiteX1" fmla="*/ 23968 w 27754"/>
                  <a:gd name="connsiteY1" fmla="*/ 19920 h 26249"/>
                  <a:gd name="connsiteX2" fmla="*/ 4346 w 27754"/>
                  <a:gd name="connsiteY2" fmla="*/ 24319 h 26249"/>
                  <a:gd name="connsiteX3" fmla="*/ 3784 w 27754"/>
                  <a:gd name="connsiteY3" fmla="*/ 6282 h 26249"/>
                  <a:gd name="connsiteX4" fmla="*/ 23431 w 27754"/>
                  <a:gd name="connsiteY4" fmla="*/ 1900 h 2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26249">
                    <a:moveTo>
                      <a:pt x="23431" y="1900"/>
                    </a:moveTo>
                    <a:cubicBezTo>
                      <a:pt x="28964" y="5650"/>
                      <a:pt x="29233" y="13755"/>
                      <a:pt x="23968" y="19920"/>
                    </a:cubicBezTo>
                    <a:cubicBezTo>
                      <a:pt x="18686" y="26163"/>
                      <a:pt x="9923" y="28103"/>
                      <a:pt x="4346" y="24319"/>
                    </a:cubicBezTo>
                    <a:cubicBezTo>
                      <a:pt x="-1213" y="20569"/>
                      <a:pt x="-1481" y="12508"/>
                      <a:pt x="3784" y="6282"/>
                    </a:cubicBezTo>
                    <a:cubicBezTo>
                      <a:pt x="9048" y="108"/>
                      <a:pt x="17863" y="-1840"/>
                      <a:pt x="23431" y="19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xmlns="" id="{18B12DE0-756D-421D-84D3-A1E541E7AD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814" y="2333089"/>
                <a:ext cx="27689" cy="17097"/>
              </a:xfrm>
              <a:custGeom>
                <a:avLst/>
                <a:gdLst>
                  <a:gd name="connsiteX0" fmla="*/ 23059 w 27689"/>
                  <a:gd name="connsiteY0" fmla="*/ 3061 h 17097"/>
                  <a:gd name="connsiteX1" fmla="*/ 25882 w 27689"/>
                  <a:gd name="connsiteY1" fmla="*/ 17097 h 17097"/>
                  <a:gd name="connsiteX2" fmla="*/ 23380 w 27689"/>
                  <a:gd name="connsiteY2" fmla="*/ 1900 h 17097"/>
                  <a:gd name="connsiteX3" fmla="*/ 3724 w 27689"/>
                  <a:gd name="connsiteY3" fmla="*/ 6282 h 17097"/>
                  <a:gd name="connsiteX4" fmla="*/ 0 w 27689"/>
                  <a:gd name="connsiteY4" fmla="*/ 15097 h 17097"/>
                  <a:gd name="connsiteX5" fmla="*/ 3654 w 27689"/>
                  <a:gd name="connsiteY5" fmla="*/ 7589 h 17097"/>
                  <a:gd name="connsiteX6" fmla="*/ 23059 w 27689"/>
                  <a:gd name="connsiteY6" fmla="*/ 3061 h 1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89" h="17097">
                    <a:moveTo>
                      <a:pt x="23059" y="3061"/>
                    </a:moveTo>
                    <a:cubicBezTo>
                      <a:pt x="27415" y="5979"/>
                      <a:pt x="28376" y="11780"/>
                      <a:pt x="25882" y="17097"/>
                    </a:cubicBezTo>
                    <a:cubicBezTo>
                      <a:pt x="28956" y="11451"/>
                      <a:pt x="28099" y="5095"/>
                      <a:pt x="23380" y="1900"/>
                    </a:cubicBezTo>
                    <a:cubicBezTo>
                      <a:pt x="17812" y="-1840"/>
                      <a:pt x="9006" y="108"/>
                      <a:pt x="3724" y="6282"/>
                    </a:cubicBezTo>
                    <a:cubicBezTo>
                      <a:pt x="1412" y="9027"/>
                      <a:pt x="225" y="12135"/>
                      <a:pt x="0" y="15097"/>
                    </a:cubicBezTo>
                    <a:cubicBezTo>
                      <a:pt x="424" y="12508"/>
                      <a:pt x="1628" y="9919"/>
                      <a:pt x="3654" y="7589"/>
                    </a:cubicBezTo>
                    <a:cubicBezTo>
                      <a:pt x="8928" y="1389"/>
                      <a:pt x="17630" y="-663"/>
                      <a:pt x="23059" y="30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xmlns="" id="{2532FA03-01EE-46C1-AF3E-572CEA3A65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9004" y="2337531"/>
                <a:ext cx="3406" cy="3241"/>
              </a:xfrm>
              <a:custGeom>
                <a:avLst/>
                <a:gdLst>
                  <a:gd name="connsiteX0" fmla="*/ 3222 w 3406"/>
                  <a:gd name="connsiteY0" fmla="*/ 1942 h 3241"/>
                  <a:gd name="connsiteX1" fmla="*/ 1031 w 3406"/>
                  <a:gd name="connsiteY1" fmla="*/ 3206 h 3241"/>
                  <a:gd name="connsiteX2" fmla="*/ 131 w 3406"/>
                  <a:gd name="connsiteY2" fmla="*/ 1284 h 3241"/>
                  <a:gd name="connsiteX3" fmla="*/ 2374 w 3406"/>
                  <a:gd name="connsiteY3" fmla="*/ 20 h 3241"/>
                  <a:gd name="connsiteX4" fmla="*/ 3222 w 3406"/>
                  <a:gd name="connsiteY4" fmla="*/ 1942 h 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" h="3241">
                    <a:moveTo>
                      <a:pt x="3222" y="1942"/>
                    </a:moveTo>
                    <a:cubicBezTo>
                      <a:pt x="2919" y="2791"/>
                      <a:pt x="1915" y="3397"/>
                      <a:pt x="1031" y="3206"/>
                    </a:cubicBezTo>
                    <a:cubicBezTo>
                      <a:pt x="140" y="3016"/>
                      <a:pt x="-215" y="2167"/>
                      <a:pt x="131" y="1284"/>
                    </a:cubicBezTo>
                    <a:cubicBezTo>
                      <a:pt x="503" y="409"/>
                      <a:pt x="1508" y="-110"/>
                      <a:pt x="2374" y="20"/>
                    </a:cubicBezTo>
                    <a:cubicBezTo>
                      <a:pt x="3265" y="219"/>
                      <a:pt x="3672" y="1068"/>
                      <a:pt x="3222" y="194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xmlns="" id="{34CFB85E-6878-4074-9598-06B03D435B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0519" y="2326074"/>
                <a:ext cx="10016" cy="10115"/>
              </a:xfrm>
              <a:custGeom>
                <a:avLst/>
                <a:gdLst>
                  <a:gd name="connsiteX0" fmla="*/ 1337 w 10016"/>
                  <a:gd name="connsiteY0" fmla="*/ 9924 h 10115"/>
                  <a:gd name="connsiteX1" fmla="*/ 9173 w 10016"/>
                  <a:gd name="connsiteY1" fmla="*/ 3637 h 10115"/>
                  <a:gd name="connsiteX2" fmla="*/ 5978 w 10016"/>
                  <a:gd name="connsiteY2" fmla="*/ 2858 h 10115"/>
                  <a:gd name="connsiteX3" fmla="*/ 427 w 10016"/>
                  <a:gd name="connsiteY3" fmla="*/ 9595 h 10115"/>
                  <a:gd name="connsiteX4" fmla="*/ 1337 w 10016"/>
                  <a:gd name="connsiteY4" fmla="*/ 9924 h 10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6" h="10115">
                    <a:moveTo>
                      <a:pt x="1337" y="9924"/>
                    </a:moveTo>
                    <a:cubicBezTo>
                      <a:pt x="1337" y="9924"/>
                      <a:pt x="6506" y="8391"/>
                      <a:pt x="9173" y="3637"/>
                    </a:cubicBezTo>
                    <a:cubicBezTo>
                      <a:pt x="11797" y="-1074"/>
                      <a:pt x="7606" y="-1074"/>
                      <a:pt x="5978" y="2858"/>
                    </a:cubicBezTo>
                    <a:cubicBezTo>
                      <a:pt x="4514" y="6443"/>
                      <a:pt x="2237" y="8936"/>
                      <a:pt x="427" y="9595"/>
                    </a:cubicBezTo>
                    <a:cubicBezTo>
                      <a:pt x="-274" y="9872"/>
                      <a:pt x="-205" y="10400"/>
                      <a:pt x="1337" y="99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xmlns="" id="{D399DDEF-A9E5-4406-B38A-8C0EBF73A7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1639" y="2330977"/>
                <a:ext cx="5394" cy="5316"/>
              </a:xfrm>
              <a:custGeom>
                <a:avLst/>
                <a:gdLst>
                  <a:gd name="connsiteX0" fmla="*/ 4044 w 5394"/>
                  <a:gd name="connsiteY0" fmla="*/ 243 h 5316"/>
                  <a:gd name="connsiteX1" fmla="*/ 5394 w 5394"/>
                  <a:gd name="connsiteY1" fmla="*/ 1611 h 5316"/>
                  <a:gd name="connsiteX2" fmla="*/ 5152 w 5394"/>
                  <a:gd name="connsiteY2" fmla="*/ 3741 h 5316"/>
                  <a:gd name="connsiteX3" fmla="*/ 2987 w 5394"/>
                  <a:gd name="connsiteY3" fmla="*/ 5317 h 5316"/>
                  <a:gd name="connsiteX4" fmla="*/ 545 w 5394"/>
                  <a:gd name="connsiteY4" fmla="*/ 4771 h 5316"/>
                  <a:gd name="connsiteX5" fmla="*/ 459 w 5394"/>
                  <a:gd name="connsiteY5" fmla="*/ 3204 h 5316"/>
                  <a:gd name="connsiteX6" fmla="*/ 0 w 5394"/>
                  <a:gd name="connsiteY6" fmla="*/ 1351 h 5316"/>
                  <a:gd name="connsiteX7" fmla="*/ 2347 w 5394"/>
                  <a:gd name="connsiteY7" fmla="*/ 0 h 5316"/>
                  <a:gd name="connsiteX8" fmla="*/ 4044 w 5394"/>
                  <a:gd name="connsiteY8" fmla="*/ 243 h 5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4" h="5316">
                    <a:moveTo>
                      <a:pt x="4044" y="243"/>
                    </a:moveTo>
                    <a:cubicBezTo>
                      <a:pt x="2701" y="2563"/>
                      <a:pt x="2546" y="2312"/>
                      <a:pt x="5394" y="1611"/>
                    </a:cubicBezTo>
                    <a:cubicBezTo>
                      <a:pt x="2511" y="2529"/>
                      <a:pt x="2589" y="2338"/>
                      <a:pt x="5152" y="3741"/>
                    </a:cubicBezTo>
                    <a:cubicBezTo>
                      <a:pt x="2425" y="2485"/>
                      <a:pt x="2641" y="2338"/>
                      <a:pt x="2987" y="5317"/>
                    </a:cubicBezTo>
                    <a:cubicBezTo>
                      <a:pt x="2425" y="2451"/>
                      <a:pt x="2754" y="2451"/>
                      <a:pt x="545" y="4771"/>
                    </a:cubicBezTo>
                    <a:cubicBezTo>
                      <a:pt x="2520" y="2425"/>
                      <a:pt x="2589" y="2537"/>
                      <a:pt x="459" y="3204"/>
                    </a:cubicBezTo>
                    <a:cubicBezTo>
                      <a:pt x="2303" y="2451"/>
                      <a:pt x="2987" y="2745"/>
                      <a:pt x="0" y="1351"/>
                    </a:cubicBezTo>
                    <a:cubicBezTo>
                      <a:pt x="2953" y="2416"/>
                      <a:pt x="2416" y="2728"/>
                      <a:pt x="2347" y="0"/>
                    </a:cubicBezTo>
                    <a:cubicBezTo>
                      <a:pt x="2754" y="2892"/>
                      <a:pt x="2676" y="2217"/>
                      <a:pt x="4044" y="2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xmlns="" id="{15F0E8E2-7B47-4D4C-99C1-5B2A312E8A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5336" y="2225016"/>
                <a:ext cx="125859" cy="155932"/>
              </a:xfrm>
              <a:custGeom>
                <a:avLst/>
                <a:gdLst>
                  <a:gd name="connsiteX0" fmla="*/ 125860 w 125859"/>
                  <a:gd name="connsiteY0" fmla="*/ 0 h 155932"/>
                  <a:gd name="connsiteX1" fmla="*/ 0 w 125859"/>
                  <a:gd name="connsiteY1" fmla="*/ 155933 h 155932"/>
                  <a:gd name="connsiteX2" fmla="*/ 125860 w 125859"/>
                  <a:gd name="connsiteY2" fmla="*/ 0 h 15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859" h="155932">
                    <a:moveTo>
                      <a:pt x="125860" y="0"/>
                    </a:moveTo>
                    <a:cubicBezTo>
                      <a:pt x="125860" y="0"/>
                      <a:pt x="41884" y="46820"/>
                      <a:pt x="0" y="155933"/>
                    </a:cubicBezTo>
                    <a:cubicBezTo>
                      <a:pt x="0" y="155924"/>
                      <a:pt x="33173" y="73239"/>
                      <a:pt x="1258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xmlns="" id="{52DDC1EF-5961-4794-89F7-677C469A25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71" y="2099137"/>
                <a:ext cx="395359" cy="342811"/>
              </a:xfrm>
              <a:custGeom>
                <a:avLst/>
                <a:gdLst>
                  <a:gd name="connsiteX0" fmla="*/ 387468 w 395359"/>
                  <a:gd name="connsiteY0" fmla="*/ 21160 h 342811"/>
                  <a:gd name="connsiteX1" fmla="*/ 286356 w 395359"/>
                  <a:gd name="connsiteY1" fmla="*/ 275824 h 342811"/>
                  <a:gd name="connsiteX2" fmla="*/ 0 w 395359"/>
                  <a:gd name="connsiteY2" fmla="*/ 319674 h 342811"/>
                  <a:gd name="connsiteX3" fmla="*/ 60120 w 395359"/>
                  <a:gd name="connsiteY3" fmla="*/ 299836 h 342811"/>
                  <a:gd name="connsiteX4" fmla="*/ 360738 w 395359"/>
                  <a:gd name="connsiteY4" fmla="*/ 439 h 342811"/>
                  <a:gd name="connsiteX5" fmla="*/ 387468 w 395359"/>
                  <a:gd name="connsiteY5" fmla="*/ 21160 h 34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5359" h="342811">
                    <a:moveTo>
                      <a:pt x="387468" y="21160"/>
                    </a:moveTo>
                    <a:cubicBezTo>
                      <a:pt x="387468" y="21160"/>
                      <a:pt x="437336" y="146154"/>
                      <a:pt x="286356" y="275824"/>
                    </a:cubicBezTo>
                    <a:cubicBezTo>
                      <a:pt x="148625" y="394168"/>
                      <a:pt x="0" y="319674"/>
                      <a:pt x="0" y="319674"/>
                    </a:cubicBezTo>
                    <a:cubicBezTo>
                      <a:pt x="0" y="319674"/>
                      <a:pt x="34558" y="329381"/>
                      <a:pt x="60120" y="299836"/>
                    </a:cubicBezTo>
                    <a:cubicBezTo>
                      <a:pt x="85664" y="270274"/>
                      <a:pt x="134381" y="36755"/>
                      <a:pt x="360738" y="439"/>
                    </a:cubicBezTo>
                    <a:cubicBezTo>
                      <a:pt x="381191" y="-2384"/>
                      <a:pt x="383407" y="8856"/>
                      <a:pt x="387468" y="2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xmlns="" id="{5E8B2E0C-9908-4CDB-A5E6-962519A47D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82" y="2252370"/>
                <a:ext cx="34256" cy="186438"/>
              </a:xfrm>
              <a:custGeom>
                <a:avLst/>
                <a:gdLst>
                  <a:gd name="connsiteX0" fmla="*/ 15889 w 34256"/>
                  <a:gd name="connsiteY0" fmla="*/ 2347 h 186438"/>
                  <a:gd name="connsiteX1" fmla="*/ 15889 w 34256"/>
                  <a:gd name="connsiteY1" fmla="*/ 2416 h 186438"/>
                  <a:gd name="connsiteX2" fmla="*/ 15889 w 34256"/>
                  <a:gd name="connsiteY2" fmla="*/ 2347 h 186438"/>
                  <a:gd name="connsiteX3" fmla="*/ 15352 w 34256"/>
                  <a:gd name="connsiteY3" fmla="*/ 3117 h 186438"/>
                  <a:gd name="connsiteX4" fmla="*/ 24583 w 34256"/>
                  <a:gd name="connsiteY4" fmla="*/ 21007 h 186438"/>
                  <a:gd name="connsiteX5" fmla="*/ 0 w 34256"/>
                  <a:gd name="connsiteY5" fmla="*/ 186439 h 186438"/>
                  <a:gd name="connsiteX6" fmla="*/ 26367 w 34256"/>
                  <a:gd name="connsiteY6" fmla="*/ 18011 h 186438"/>
                  <a:gd name="connsiteX7" fmla="*/ 16937 w 34256"/>
                  <a:gd name="connsiteY7" fmla="*/ 0 h 186438"/>
                  <a:gd name="connsiteX8" fmla="*/ 15889 w 34256"/>
                  <a:gd name="connsiteY8" fmla="*/ 2347 h 18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56" h="186438">
                    <a:moveTo>
                      <a:pt x="15889" y="2347"/>
                    </a:moveTo>
                    <a:cubicBezTo>
                      <a:pt x="15941" y="2347"/>
                      <a:pt x="15889" y="2347"/>
                      <a:pt x="15889" y="2416"/>
                    </a:cubicBezTo>
                    <a:lnTo>
                      <a:pt x="15889" y="2347"/>
                    </a:lnTo>
                    <a:cubicBezTo>
                      <a:pt x="15837" y="2459"/>
                      <a:pt x="15638" y="2771"/>
                      <a:pt x="15352" y="3117"/>
                    </a:cubicBezTo>
                    <a:cubicBezTo>
                      <a:pt x="20505" y="6979"/>
                      <a:pt x="22262" y="13785"/>
                      <a:pt x="24583" y="21007"/>
                    </a:cubicBezTo>
                    <a:cubicBezTo>
                      <a:pt x="24583" y="21007"/>
                      <a:pt x="53755" y="94081"/>
                      <a:pt x="0" y="186439"/>
                    </a:cubicBezTo>
                    <a:cubicBezTo>
                      <a:pt x="56145" y="92670"/>
                      <a:pt x="26367" y="18011"/>
                      <a:pt x="26367" y="18011"/>
                    </a:cubicBezTo>
                    <a:cubicBezTo>
                      <a:pt x="23951" y="10703"/>
                      <a:pt x="22211" y="3793"/>
                      <a:pt x="16937" y="0"/>
                    </a:cubicBezTo>
                    <a:cubicBezTo>
                      <a:pt x="16729" y="840"/>
                      <a:pt x="16366" y="1611"/>
                      <a:pt x="15889" y="23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xmlns="" id="{DD860FF4-EADD-4B39-A2F7-AAB2802273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99312" y="2099132"/>
                <a:ext cx="351654" cy="145054"/>
              </a:xfrm>
              <a:custGeom>
                <a:avLst/>
                <a:gdLst>
                  <a:gd name="connsiteX0" fmla="*/ 286010 w 351654"/>
                  <a:gd name="connsiteY0" fmla="*/ 70805 h 145054"/>
                  <a:gd name="connsiteX1" fmla="*/ 0 w 351654"/>
                  <a:gd name="connsiteY1" fmla="*/ 123912 h 145054"/>
                  <a:gd name="connsiteX2" fmla="*/ 281992 w 351654"/>
                  <a:gd name="connsiteY2" fmla="*/ 78062 h 145054"/>
                  <a:gd name="connsiteX3" fmla="*/ 351655 w 351654"/>
                  <a:gd name="connsiteY3" fmla="*/ 0 h 145054"/>
                  <a:gd name="connsiteX4" fmla="*/ 286010 w 351654"/>
                  <a:gd name="connsiteY4" fmla="*/ 70805 h 14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654" h="145054">
                    <a:moveTo>
                      <a:pt x="286010" y="70805"/>
                    </a:moveTo>
                    <a:cubicBezTo>
                      <a:pt x="168697" y="171571"/>
                      <a:pt x="43876" y="139931"/>
                      <a:pt x="0" y="123912"/>
                    </a:cubicBezTo>
                    <a:cubicBezTo>
                      <a:pt x="25363" y="134952"/>
                      <a:pt x="158089" y="184508"/>
                      <a:pt x="281992" y="78062"/>
                    </a:cubicBezTo>
                    <a:cubicBezTo>
                      <a:pt x="312914" y="51530"/>
                      <a:pt x="335427" y="25146"/>
                      <a:pt x="351655" y="0"/>
                    </a:cubicBezTo>
                    <a:cubicBezTo>
                      <a:pt x="335323" y="23007"/>
                      <a:pt x="313927" y="46794"/>
                      <a:pt x="286010" y="708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xmlns="" id="{C87F8675-BA1B-469F-B7C5-F2A80DE9BF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2" y="2118471"/>
                <a:ext cx="373379" cy="323437"/>
              </a:xfrm>
              <a:custGeom>
                <a:avLst/>
                <a:gdLst>
                  <a:gd name="connsiteX0" fmla="*/ 57730 w 373379"/>
                  <a:gd name="connsiteY0" fmla="*/ 299804 h 323437"/>
                  <a:gd name="connsiteX1" fmla="*/ 0 w 373379"/>
                  <a:gd name="connsiteY1" fmla="*/ 320170 h 323437"/>
                  <a:gd name="connsiteX2" fmla="*/ 93795 w 373379"/>
                  <a:gd name="connsiteY2" fmla="*/ 307182 h 323437"/>
                  <a:gd name="connsiteX3" fmla="*/ 256759 w 373379"/>
                  <a:gd name="connsiteY3" fmla="*/ 195402 h 323437"/>
                  <a:gd name="connsiteX4" fmla="*/ 373380 w 373379"/>
                  <a:gd name="connsiteY4" fmla="*/ 1931 h 323437"/>
                  <a:gd name="connsiteX5" fmla="*/ 358348 w 373379"/>
                  <a:gd name="connsiteY5" fmla="*/ 407 h 323437"/>
                  <a:gd name="connsiteX6" fmla="*/ 57730 w 373379"/>
                  <a:gd name="connsiteY6" fmla="*/ 299804 h 32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379" h="323437">
                    <a:moveTo>
                      <a:pt x="57730" y="299804"/>
                    </a:moveTo>
                    <a:cubicBezTo>
                      <a:pt x="36109" y="324838"/>
                      <a:pt x="8114" y="321746"/>
                      <a:pt x="0" y="320170"/>
                    </a:cubicBezTo>
                    <a:cubicBezTo>
                      <a:pt x="27770" y="332189"/>
                      <a:pt x="93795" y="307182"/>
                      <a:pt x="93795" y="307182"/>
                    </a:cubicBezTo>
                    <a:cubicBezTo>
                      <a:pt x="93795" y="307182"/>
                      <a:pt x="169129" y="288322"/>
                      <a:pt x="256759" y="195402"/>
                    </a:cubicBezTo>
                    <a:cubicBezTo>
                      <a:pt x="337826" y="109261"/>
                      <a:pt x="369172" y="15439"/>
                      <a:pt x="373380" y="1931"/>
                    </a:cubicBezTo>
                    <a:cubicBezTo>
                      <a:pt x="369882" y="217"/>
                      <a:pt x="365171" y="-528"/>
                      <a:pt x="358348" y="407"/>
                    </a:cubicBezTo>
                    <a:cubicBezTo>
                      <a:pt x="131991" y="36724"/>
                      <a:pt x="83283" y="270242"/>
                      <a:pt x="57730" y="2998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xmlns="" id="{2E869AE1-CBC4-419E-B173-DEC71AF4E9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1" y="2127540"/>
                <a:ext cx="333738" cy="314368"/>
              </a:xfrm>
              <a:custGeom>
                <a:avLst/>
                <a:gdLst>
                  <a:gd name="connsiteX0" fmla="*/ 326768 w 333738"/>
                  <a:gd name="connsiteY0" fmla="*/ 5395 h 314368"/>
                  <a:gd name="connsiteX1" fmla="*/ 332726 w 333738"/>
                  <a:gd name="connsiteY1" fmla="*/ 5144 h 314368"/>
                  <a:gd name="connsiteX2" fmla="*/ 333739 w 333738"/>
                  <a:gd name="connsiteY2" fmla="*/ 1931 h 314368"/>
                  <a:gd name="connsiteX3" fmla="*/ 318707 w 333738"/>
                  <a:gd name="connsiteY3" fmla="*/ 407 h 314368"/>
                  <a:gd name="connsiteX4" fmla="*/ 18089 w 333738"/>
                  <a:gd name="connsiteY4" fmla="*/ 299804 h 314368"/>
                  <a:gd name="connsiteX5" fmla="*/ 0 w 333738"/>
                  <a:gd name="connsiteY5" fmla="*/ 314369 h 314368"/>
                  <a:gd name="connsiteX6" fmla="*/ 20583 w 333738"/>
                  <a:gd name="connsiteY6" fmla="*/ 299051 h 314368"/>
                  <a:gd name="connsiteX7" fmla="*/ 326768 w 333738"/>
                  <a:gd name="connsiteY7" fmla="*/ 5395 h 31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738" h="314368">
                    <a:moveTo>
                      <a:pt x="326768" y="5395"/>
                    </a:moveTo>
                    <a:cubicBezTo>
                      <a:pt x="328976" y="5205"/>
                      <a:pt x="330925" y="5092"/>
                      <a:pt x="332726" y="5144"/>
                    </a:cubicBezTo>
                    <a:cubicBezTo>
                      <a:pt x="333159" y="3810"/>
                      <a:pt x="333514" y="2711"/>
                      <a:pt x="333739" y="1931"/>
                    </a:cubicBezTo>
                    <a:cubicBezTo>
                      <a:pt x="330240" y="217"/>
                      <a:pt x="325530" y="-528"/>
                      <a:pt x="318707" y="407"/>
                    </a:cubicBezTo>
                    <a:cubicBezTo>
                      <a:pt x="92349" y="36724"/>
                      <a:pt x="43633" y="270242"/>
                      <a:pt x="18089" y="299804"/>
                    </a:cubicBezTo>
                    <a:cubicBezTo>
                      <a:pt x="12348" y="306446"/>
                      <a:pt x="6139" y="311113"/>
                      <a:pt x="0" y="314369"/>
                    </a:cubicBezTo>
                    <a:cubicBezTo>
                      <a:pt x="6901" y="311226"/>
                      <a:pt x="13976" y="306446"/>
                      <a:pt x="20583" y="299051"/>
                    </a:cubicBezTo>
                    <a:cubicBezTo>
                      <a:pt x="46690" y="270017"/>
                      <a:pt x="99796" y="37434"/>
                      <a:pt x="326768" y="53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xmlns="" id="{5431362E-ABA0-42FD-82B6-2565708E7B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68789" y="2117902"/>
                <a:ext cx="328136" cy="362954"/>
              </a:xfrm>
              <a:custGeom>
                <a:avLst/>
                <a:gdLst>
                  <a:gd name="connsiteX0" fmla="*/ 320802 w 328136"/>
                  <a:gd name="connsiteY0" fmla="*/ 0 h 362954"/>
                  <a:gd name="connsiteX1" fmla="*/ 313962 w 328136"/>
                  <a:gd name="connsiteY1" fmla="*/ 43287 h 362954"/>
                  <a:gd name="connsiteX2" fmla="*/ 269402 w 328136"/>
                  <a:gd name="connsiteY2" fmla="*/ 139048 h 362954"/>
                  <a:gd name="connsiteX3" fmla="*/ 162661 w 328136"/>
                  <a:gd name="connsiteY3" fmla="*/ 191929 h 362954"/>
                  <a:gd name="connsiteX4" fmla="*/ 266181 w 328136"/>
                  <a:gd name="connsiteY4" fmla="*/ 144434 h 362954"/>
                  <a:gd name="connsiteX5" fmla="*/ 210503 w 328136"/>
                  <a:gd name="connsiteY5" fmla="*/ 220443 h 362954"/>
                  <a:gd name="connsiteX6" fmla="*/ 98402 w 328136"/>
                  <a:gd name="connsiteY6" fmla="*/ 282529 h 362954"/>
                  <a:gd name="connsiteX7" fmla="*/ 205169 w 328136"/>
                  <a:gd name="connsiteY7" fmla="*/ 226496 h 362954"/>
                  <a:gd name="connsiteX8" fmla="*/ 141022 w 328136"/>
                  <a:gd name="connsiteY8" fmla="*/ 286235 h 362954"/>
                  <a:gd name="connsiteX9" fmla="*/ 47348 w 328136"/>
                  <a:gd name="connsiteY9" fmla="*/ 318741 h 362954"/>
                  <a:gd name="connsiteX10" fmla="*/ 135593 w 328136"/>
                  <a:gd name="connsiteY10" fmla="*/ 290365 h 362954"/>
                  <a:gd name="connsiteX11" fmla="*/ 0 w 328136"/>
                  <a:gd name="connsiteY11" fmla="*/ 357889 h 362954"/>
                  <a:gd name="connsiteX12" fmla="*/ 139411 w 328136"/>
                  <a:gd name="connsiteY12" fmla="*/ 292054 h 362954"/>
                  <a:gd name="connsiteX13" fmla="*/ 83292 w 328136"/>
                  <a:gd name="connsiteY13" fmla="*/ 362954 h 362954"/>
                  <a:gd name="connsiteX14" fmla="*/ 145914 w 328136"/>
                  <a:gd name="connsiteY14" fmla="*/ 287144 h 362954"/>
                  <a:gd name="connsiteX15" fmla="*/ 210693 w 328136"/>
                  <a:gd name="connsiteY15" fmla="*/ 226435 h 362954"/>
                  <a:gd name="connsiteX16" fmla="*/ 171424 w 328136"/>
                  <a:gd name="connsiteY16" fmla="*/ 329297 h 362954"/>
                  <a:gd name="connsiteX17" fmla="*/ 216451 w 328136"/>
                  <a:gd name="connsiteY17" fmla="*/ 219880 h 362954"/>
                  <a:gd name="connsiteX18" fmla="*/ 270164 w 328136"/>
                  <a:gd name="connsiteY18" fmla="*/ 147378 h 362954"/>
                  <a:gd name="connsiteX19" fmla="*/ 252577 w 328136"/>
                  <a:gd name="connsiteY19" fmla="*/ 252560 h 362954"/>
                  <a:gd name="connsiteX20" fmla="*/ 274632 w 328136"/>
                  <a:gd name="connsiteY20" fmla="*/ 140130 h 362954"/>
                  <a:gd name="connsiteX21" fmla="*/ 319815 w 328136"/>
                  <a:gd name="connsiteY21" fmla="*/ 45062 h 362954"/>
                  <a:gd name="connsiteX22" fmla="*/ 328136 w 328136"/>
                  <a:gd name="connsiteY22" fmla="*/ 15534 h 362954"/>
                  <a:gd name="connsiteX23" fmla="*/ 320802 w 328136"/>
                  <a:gd name="connsiteY23" fmla="*/ 0 h 36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8136" h="362954">
                    <a:moveTo>
                      <a:pt x="320802" y="0"/>
                    </a:moveTo>
                    <a:cubicBezTo>
                      <a:pt x="319486" y="23406"/>
                      <a:pt x="313962" y="43287"/>
                      <a:pt x="313962" y="43287"/>
                    </a:cubicBezTo>
                    <a:cubicBezTo>
                      <a:pt x="301899" y="82270"/>
                      <a:pt x="283655" y="115313"/>
                      <a:pt x="269402" y="139048"/>
                    </a:cubicBezTo>
                    <a:cubicBezTo>
                      <a:pt x="262102" y="141819"/>
                      <a:pt x="210122" y="155197"/>
                      <a:pt x="162661" y="191929"/>
                    </a:cubicBezTo>
                    <a:cubicBezTo>
                      <a:pt x="167354" y="188586"/>
                      <a:pt x="211368" y="164150"/>
                      <a:pt x="266181" y="144434"/>
                    </a:cubicBezTo>
                    <a:cubicBezTo>
                      <a:pt x="248317" y="173467"/>
                      <a:pt x="229466" y="198640"/>
                      <a:pt x="210503" y="220443"/>
                    </a:cubicBezTo>
                    <a:cubicBezTo>
                      <a:pt x="198016" y="225327"/>
                      <a:pt x="142979" y="247910"/>
                      <a:pt x="98402" y="282529"/>
                    </a:cubicBezTo>
                    <a:cubicBezTo>
                      <a:pt x="102913" y="279221"/>
                      <a:pt x="151855" y="246446"/>
                      <a:pt x="205169" y="226496"/>
                    </a:cubicBezTo>
                    <a:cubicBezTo>
                      <a:pt x="183582" y="250455"/>
                      <a:pt x="161838" y="270086"/>
                      <a:pt x="141022" y="286235"/>
                    </a:cubicBezTo>
                    <a:cubicBezTo>
                      <a:pt x="137186" y="286988"/>
                      <a:pt x="89241" y="296210"/>
                      <a:pt x="47348" y="318741"/>
                    </a:cubicBezTo>
                    <a:cubicBezTo>
                      <a:pt x="52292" y="316395"/>
                      <a:pt x="93743" y="297777"/>
                      <a:pt x="135593" y="290365"/>
                    </a:cubicBezTo>
                    <a:cubicBezTo>
                      <a:pt x="61376" y="346086"/>
                      <a:pt x="277" y="357395"/>
                      <a:pt x="0" y="357889"/>
                    </a:cubicBezTo>
                    <a:cubicBezTo>
                      <a:pt x="53972" y="345809"/>
                      <a:pt x="99943" y="321313"/>
                      <a:pt x="139411" y="292054"/>
                    </a:cubicBezTo>
                    <a:cubicBezTo>
                      <a:pt x="117686" y="327946"/>
                      <a:pt x="87145" y="359214"/>
                      <a:pt x="83292" y="362954"/>
                    </a:cubicBezTo>
                    <a:cubicBezTo>
                      <a:pt x="116655" y="333418"/>
                      <a:pt x="141204" y="294833"/>
                      <a:pt x="145914" y="287144"/>
                    </a:cubicBezTo>
                    <a:cubicBezTo>
                      <a:pt x="170264" y="268293"/>
                      <a:pt x="191816" y="247607"/>
                      <a:pt x="210693" y="226435"/>
                    </a:cubicBezTo>
                    <a:cubicBezTo>
                      <a:pt x="199757" y="276156"/>
                      <a:pt x="174013" y="324811"/>
                      <a:pt x="171424" y="329297"/>
                    </a:cubicBezTo>
                    <a:cubicBezTo>
                      <a:pt x="200319" y="283680"/>
                      <a:pt x="213689" y="231717"/>
                      <a:pt x="216451" y="219880"/>
                    </a:cubicBezTo>
                    <a:cubicBezTo>
                      <a:pt x="237969" y="195046"/>
                      <a:pt x="255859" y="169986"/>
                      <a:pt x="270164" y="147378"/>
                    </a:cubicBezTo>
                    <a:cubicBezTo>
                      <a:pt x="270398" y="196310"/>
                      <a:pt x="254292" y="247762"/>
                      <a:pt x="252577" y="252560"/>
                    </a:cubicBezTo>
                    <a:cubicBezTo>
                      <a:pt x="273697" y="200778"/>
                      <a:pt x="274588" y="145611"/>
                      <a:pt x="274632" y="140130"/>
                    </a:cubicBezTo>
                    <a:cubicBezTo>
                      <a:pt x="306030" y="91682"/>
                      <a:pt x="317139" y="54725"/>
                      <a:pt x="319815" y="45062"/>
                    </a:cubicBezTo>
                    <a:cubicBezTo>
                      <a:pt x="323261" y="35113"/>
                      <a:pt x="325989" y="25128"/>
                      <a:pt x="328136" y="15534"/>
                    </a:cubicBezTo>
                    <a:cubicBezTo>
                      <a:pt x="328136" y="15534"/>
                      <a:pt x="324049" y="6667"/>
                      <a:pt x="32080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xmlns="" id="{214F9BB2-3F1E-4E07-928C-B7582327E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69" y="2017040"/>
                <a:ext cx="4415" cy="8032"/>
              </a:xfrm>
              <a:custGeom>
                <a:avLst/>
                <a:gdLst>
                  <a:gd name="connsiteX0" fmla="*/ 3486 w 4415"/>
                  <a:gd name="connsiteY0" fmla="*/ 385 h 8032"/>
                  <a:gd name="connsiteX1" fmla="*/ 13 w 4415"/>
                  <a:gd name="connsiteY1" fmla="*/ 5918 h 8032"/>
                  <a:gd name="connsiteX2" fmla="*/ 2533 w 4415"/>
                  <a:gd name="connsiteY2" fmla="*/ 5598 h 8032"/>
                  <a:gd name="connsiteX3" fmla="*/ 4213 w 4415"/>
                  <a:gd name="connsiteY3" fmla="*/ 359 h 8032"/>
                  <a:gd name="connsiteX4" fmla="*/ 3486 w 4415"/>
                  <a:gd name="connsiteY4" fmla="*/ 385 h 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" h="8032">
                    <a:moveTo>
                      <a:pt x="3486" y="385"/>
                    </a:moveTo>
                    <a:cubicBezTo>
                      <a:pt x="3486" y="385"/>
                      <a:pt x="290" y="2593"/>
                      <a:pt x="13" y="5918"/>
                    </a:cubicBezTo>
                    <a:cubicBezTo>
                      <a:pt x="-220" y="9296"/>
                      <a:pt x="2689" y="8204"/>
                      <a:pt x="2533" y="5598"/>
                    </a:cubicBezTo>
                    <a:cubicBezTo>
                      <a:pt x="2403" y="3217"/>
                      <a:pt x="3157" y="1182"/>
                      <a:pt x="4213" y="359"/>
                    </a:cubicBezTo>
                    <a:cubicBezTo>
                      <a:pt x="4637" y="-30"/>
                      <a:pt x="4395" y="-212"/>
                      <a:pt x="3486" y="3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xmlns="" id="{BD710721-04AE-4952-870A-611FC1851E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90" y="2015552"/>
                <a:ext cx="3983" cy="4130"/>
              </a:xfrm>
              <a:custGeom>
                <a:avLst/>
                <a:gdLst>
                  <a:gd name="connsiteX0" fmla="*/ 3152 w 3983"/>
                  <a:gd name="connsiteY0" fmla="*/ 398 h 4130"/>
                  <a:gd name="connsiteX1" fmla="*/ 3983 w 3983"/>
                  <a:gd name="connsiteY1" fmla="*/ 1532 h 4130"/>
                  <a:gd name="connsiteX2" fmla="*/ 3654 w 3983"/>
                  <a:gd name="connsiteY2" fmla="*/ 3152 h 4130"/>
                  <a:gd name="connsiteX3" fmla="*/ 1836 w 3983"/>
                  <a:gd name="connsiteY3" fmla="*/ 4130 h 4130"/>
                  <a:gd name="connsiteX4" fmla="*/ 121 w 3983"/>
                  <a:gd name="connsiteY4" fmla="*/ 3455 h 4130"/>
                  <a:gd name="connsiteX5" fmla="*/ 199 w 3983"/>
                  <a:gd name="connsiteY5" fmla="*/ 2191 h 4130"/>
                  <a:gd name="connsiteX6" fmla="*/ 0 w 3983"/>
                  <a:gd name="connsiteY6" fmla="*/ 831 h 4130"/>
                  <a:gd name="connsiteX7" fmla="*/ 1905 w 3983"/>
                  <a:gd name="connsiteY7" fmla="*/ 0 h 4130"/>
                  <a:gd name="connsiteX8" fmla="*/ 3152 w 3983"/>
                  <a:gd name="connsiteY8" fmla="*/ 398 h 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130">
                    <a:moveTo>
                      <a:pt x="3152" y="398"/>
                    </a:moveTo>
                    <a:cubicBezTo>
                      <a:pt x="1888" y="1983"/>
                      <a:pt x="1810" y="1792"/>
                      <a:pt x="3983" y="1532"/>
                    </a:cubicBezTo>
                    <a:cubicBezTo>
                      <a:pt x="1810" y="1966"/>
                      <a:pt x="1888" y="1844"/>
                      <a:pt x="3654" y="3152"/>
                    </a:cubicBezTo>
                    <a:cubicBezTo>
                      <a:pt x="1680" y="1905"/>
                      <a:pt x="1888" y="1853"/>
                      <a:pt x="1836" y="4130"/>
                    </a:cubicBezTo>
                    <a:cubicBezTo>
                      <a:pt x="1680" y="1870"/>
                      <a:pt x="1966" y="1931"/>
                      <a:pt x="121" y="3455"/>
                    </a:cubicBezTo>
                    <a:cubicBezTo>
                      <a:pt x="1767" y="1870"/>
                      <a:pt x="1836" y="1966"/>
                      <a:pt x="199" y="2191"/>
                    </a:cubicBezTo>
                    <a:cubicBezTo>
                      <a:pt x="1602" y="1862"/>
                      <a:pt x="2121" y="2165"/>
                      <a:pt x="0" y="831"/>
                    </a:cubicBezTo>
                    <a:cubicBezTo>
                      <a:pt x="2061" y="1905"/>
                      <a:pt x="1689" y="2113"/>
                      <a:pt x="1905" y="0"/>
                    </a:cubicBezTo>
                    <a:cubicBezTo>
                      <a:pt x="1896" y="2191"/>
                      <a:pt x="1896" y="1732"/>
                      <a:pt x="3152" y="39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xmlns="" id="{A584C579-A623-4B0E-815F-34A4E57BA5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6824" y="2112484"/>
                <a:ext cx="29985" cy="26950"/>
              </a:xfrm>
              <a:custGeom>
                <a:avLst/>
                <a:gdLst>
                  <a:gd name="connsiteX0" fmla="*/ 3447 w 29985"/>
                  <a:gd name="connsiteY0" fmla="*/ 23888 h 26950"/>
                  <a:gd name="connsiteX1" fmla="*/ 5430 w 29985"/>
                  <a:gd name="connsiteY1" fmla="*/ 4977 h 26950"/>
                  <a:gd name="connsiteX2" fmla="*/ 26506 w 29985"/>
                  <a:gd name="connsiteY2" fmla="*/ 3011 h 26950"/>
                  <a:gd name="connsiteX3" fmla="*/ 24584 w 29985"/>
                  <a:gd name="connsiteY3" fmla="*/ 22009 h 26950"/>
                  <a:gd name="connsiteX4" fmla="*/ 3447 w 29985"/>
                  <a:gd name="connsiteY4" fmla="*/ 23888 h 2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85" h="26950">
                    <a:moveTo>
                      <a:pt x="3447" y="23888"/>
                    </a:moveTo>
                    <a:cubicBezTo>
                      <a:pt x="-1818" y="19204"/>
                      <a:pt x="-969" y="10709"/>
                      <a:pt x="5430" y="4977"/>
                    </a:cubicBezTo>
                    <a:cubicBezTo>
                      <a:pt x="11803" y="-808"/>
                      <a:pt x="21233" y="-1665"/>
                      <a:pt x="26506" y="3011"/>
                    </a:cubicBezTo>
                    <a:cubicBezTo>
                      <a:pt x="31797" y="7730"/>
                      <a:pt x="30974" y="16242"/>
                      <a:pt x="24584" y="22009"/>
                    </a:cubicBezTo>
                    <a:cubicBezTo>
                      <a:pt x="18202" y="27767"/>
                      <a:pt x="8737" y="28625"/>
                      <a:pt x="3447" y="238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xmlns="" id="{2F0BFC0A-B798-48FA-BA3F-FC60EF9DD3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85" y="2112604"/>
                <a:ext cx="28416" cy="25492"/>
              </a:xfrm>
              <a:custGeom>
                <a:avLst/>
                <a:gdLst>
                  <a:gd name="connsiteX0" fmla="*/ 25179 w 28416"/>
                  <a:gd name="connsiteY0" fmla="*/ 2885 h 25492"/>
                  <a:gd name="connsiteX1" fmla="*/ 23317 w 28416"/>
                  <a:gd name="connsiteY1" fmla="*/ 20810 h 25492"/>
                  <a:gd name="connsiteX2" fmla="*/ 3263 w 28416"/>
                  <a:gd name="connsiteY2" fmla="*/ 22619 h 25492"/>
                  <a:gd name="connsiteX3" fmla="*/ 5133 w 28416"/>
                  <a:gd name="connsiteY3" fmla="*/ 4652 h 25492"/>
                  <a:gd name="connsiteX4" fmla="*/ 25179 w 28416"/>
                  <a:gd name="connsiteY4" fmla="*/ 2885 h 2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6" h="25492">
                    <a:moveTo>
                      <a:pt x="25179" y="2885"/>
                    </a:moveTo>
                    <a:cubicBezTo>
                      <a:pt x="30123" y="7327"/>
                      <a:pt x="29327" y="15380"/>
                      <a:pt x="23317" y="20810"/>
                    </a:cubicBezTo>
                    <a:cubicBezTo>
                      <a:pt x="17290" y="26273"/>
                      <a:pt x="8328" y="27061"/>
                      <a:pt x="3263" y="22619"/>
                    </a:cubicBezTo>
                    <a:cubicBezTo>
                      <a:pt x="-1725" y="18125"/>
                      <a:pt x="-911" y="10081"/>
                      <a:pt x="5133" y="4652"/>
                    </a:cubicBezTo>
                    <a:cubicBezTo>
                      <a:pt x="11151" y="-760"/>
                      <a:pt x="20139" y="-1583"/>
                      <a:pt x="25179" y="28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xmlns="" id="{BA120473-7CFA-44F8-93E7-ABE66DFE0E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72" y="2119824"/>
                <a:ext cx="28188" cy="18270"/>
              </a:xfrm>
              <a:custGeom>
                <a:avLst/>
                <a:gdLst>
                  <a:gd name="connsiteX0" fmla="*/ 24445 w 28188"/>
                  <a:gd name="connsiteY0" fmla="*/ 3965 h 18270"/>
                  <a:gd name="connsiteX1" fmla="*/ 25414 w 28188"/>
                  <a:gd name="connsiteY1" fmla="*/ 18270 h 18270"/>
                  <a:gd name="connsiteX2" fmla="*/ 24930 w 28188"/>
                  <a:gd name="connsiteY2" fmla="*/ 2892 h 18270"/>
                  <a:gd name="connsiteX3" fmla="*/ 4884 w 28188"/>
                  <a:gd name="connsiteY3" fmla="*/ 4658 h 18270"/>
                  <a:gd name="connsiteX4" fmla="*/ 0 w 28188"/>
                  <a:gd name="connsiteY4" fmla="*/ 12849 h 18270"/>
                  <a:gd name="connsiteX5" fmla="*/ 4624 w 28188"/>
                  <a:gd name="connsiteY5" fmla="*/ 5879 h 18270"/>
                  <a:gd name="connsiteX6" fmla="*/ 24445 w 28188"/>
                  <a:gd name="connsiteY6" fmla="*/ 3965 h 18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88" h="18270">
                    <a:moveTo>
                      <a:pt x="24445" y="3965"/>
                    </a:moveTo>
                    <a:cubicBezTo>
                      <a:pt x="28384" y="7463"/>
                      <a:pt x="28575" y="13300"/>
                      <a:pt x="25414" y="18270"/>
                    </a:cubicBezTo>
                    <a:cubicBezTo>
                      <a:pt x="29207" y="13092"/>
                      <a:pt x="29172" y="6667"/>
                      <a:pt x="24930" y="2892"/>
                    </a:cubicBezTo>
                    <a:cubicBezTo>
                      <a:pt x="19890" y="-1585"/>
                      <a:pt x="10902" y="-763"/>
                      <a:pt x="4884" y="4658"/>
                    </a:cubicBezTo>
                    <a:cubicBezTo>
                      <a:pt x="2182" y="7031"/>
                      <a:pt x="597" y="9975"/>
                      <a:pt x="0" y="12849"/>
                    </a:cubicBezTo>
                    <a:cubicBezTo>
                      <a:pt x="762" y="10408"/>
                      <a:pt x="2347" y="7974"/>
                      <a:pt x="4624" y="5879"/>
                    </a:cubicBezTo>
                    <a:cubicBezTo>
                      <a:pt x="10633" y="450"/>
                      <a:pt x="19535" y="-399"/>
                      <a:pt x="24445" y="39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xmlns="" id="{2B08A72C-53B5-4F52-8400-56CF5312C7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9998" y="2124427"/>
                <a:ext cx="3478" cy="3142"/>
              </a:xfrm>
              <a:custGeom>
                <a:avLst/>
                <a:gdLst>
                  <a:gd name="connsiteX0" fmla="*/ 3208 w 3478"/>
                  <a:gd name="connsiteY0" fmla="*/ 2108 h 3142"/>
                  <a:gd name="connsiteX1" fmla="*/ 853 w 3478"/>
                  <a:gd name="connsiteY1" fmla="*/ 3043 h 3142"/>
                  <a:gd name="connsiteX2" fmla="*/ 229 w 3478"/>
                  <a:gd name="connsiteY2" fmla="*/ 1060 h 3142"/>
                  <a:gd name="connsiteX3" fmla="*/ 2619 w 3478"/>
                  <a:gd name="connsiteY3" fmla="*/ 107 h 3142"/>
                  <a:gd name="connsiteX4" fmla="*/ 3208 w 3478"/>
                  <a:gd name="connsiteY4" fmla="*/ 2108 h 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78" h="3142">
                    <a:moveTo>
                      <a:pt x="3208" y="2108"/>
                    </a:moveTo>
                    <a:cubicBezTo>
                      <a:pt x="2740" y="2870"/>
                      <a:pt x="1710" y="3363"/>
                      <a:pt x="853" y="3043"/>
                    </a:cubicBezTo>
                    <a:cubicBezTo>
                      <a:pt x="12" y="2766"/>
                      <a:pt x="-230" y="1909"/>
                      <a:pt x="229" y="1060"/>
                    </a:cubicBezTo>
                    <a:cubicBezTo>
                      <a:pt x="748" y="177"/>
                      <a:pt x="1840" y="-204"/>
                      <a:pt x="2619" y="107"/>
                    </a:cubicBezTo>
                    <a:cubicBezTo>
                      <a:pt x="3467" y="402"/>
                      <a:pt x="3736" y="1294"/>
                      <a:pt x="3208" y="21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xmlns="" id="{B488F029-D2AF-4AE7-874E-043241BE57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2099" y="2114229"/>
                <a:ext cx="11050" cy="8913"/>
              </a:xfrm>
              <a:custGeom>
                <a:avLst/>
                <a:gdLst>
                  <a:gd name="connsiteX0" fmla="*/ 1295 w 11050"/>
                  <a:gd name="connsiteY0" fmla="*/ 8860 h 8913"/>
                  <a:gd name="connsiteX1" fmla="*/ 9850 w 11050"/>
                  <a:gd name="connsiteY1" fmla="*/ 3639 h 8913"/>
                  <a:gd name="connsiteX2" fmla="*/ 6837 w 11050"/>
                  <a:gd name="connsiteY2" fmla="*/ 2427 h 8913"/>
                  <a:gd name="connsiteX3" fmla="*/ 438 w 11050"/>
                  <a:gd name="connsiteY3" fmla="*/ 8384 h 8913"/>
                  <a:gd name="connsiteX4" fmla="*/ 1295 w 11050"/>
                  <a:gd name="connsiteY4" fmla="*/ 8860 h 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50" h="8913">
                    <a:moveTo>
                      <a:pt x="1295" y="8860"/>
                    </a:moveTo>
                    <a:cubicBezTo>
                      <a:pt x="1295" y="8860"/>
                      <a:pt x="6629" y="8020"/>
                      <a:pt x="9850" y="3639"/>
                    </a:cubicBezTo>
                    <a:cubicBezTo>
                      <a:pt x="13097" y="-699"/>
                      <a:pt x="8958" y="-1228"/>
                      <a:pt x="6837" y="2427"/>
                    </a:cubicBezTo>
                    <a:cubicBezTo>
                      <a:pt x="4897" y="5786"/>
                      <a:pt x="2325" y="8003"/>
                      <a:pt x="438" y="8384"/>
                    </a:cubicBezTo>
                    <a:cubicBezTo>
                      <a:pt x="-246" y="8531"/>
                      <a:pt x="-246" y="9085"/>
                      <a:pt x="1295" y="88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xmlns="" id="{51BE7B51-C192-442F-9578-CDB14DCF48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3256" y="2118327"/>
                <a:ext cx="5290" cy="5385"/>
              </a:xfrm>
              <a:custGeom>
                <a:avLst/>
                <a:gdLst>
                  <a:gd name="connsiteX0" fmla="*/ 4148 w 5290"/>
                  <a:gd name="connsiteY0" fmla="*/ 476 h 5385"/>
                  <a:gd name="connsiteX1" fmla="*/ 5291 w 5290"/>
                  <a:gd name="connsiteY1" fmla="*/ 2043 h 5385"/>
                  <a:gd name="connsiteX2" fmla="*/ 4763 w 5290"/>
                  <a:gd name="connsiteY2" fmla="*/ 4113 h 5385"/>
                  <a:gd name="connsiteX3" fmla="*/ 2390 w 5290"/>
                  <a:gd name="connsiteY3" fmla="*/ 5386 h 5385"/>
                  <a:gd name="connsiteX4" fmla="*/ 104 w 5290"/>
                  <a:gd name="connsiteY4" fmla="*/ 4572 h 5385"/>
                  <a:gd name="connsiteX5" fmla="*/ 208 w 5290"/>
                  <a:gd name="connsiteY5" fmla="*/ 2944 h 5385"/>
                  <a:gd name="connsiteX6" fmla="*/ 0 w 5290"/>
                  <a:gd name="connsiteY6" fmla="*/ 1091 h 5385"/>
                  <a:gd name="connsiteX7" fmla="*/ 2468 w 5290"/>
                  <a:gd name="connsiteY7" fmla="*/ 0 h 5385"/>
                  <a:gd name="connsiteX8" fmla="*/ 4148 w 5290"/>
                  <a:gd name="connsiteY8" fmla="*/ 476 h 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0" h="5385">
                    <a:moveTo>
                      <a:pt x="4148" y="476"/>
                    </a:moveTo>
                    <a:cubicBezTo>
                      <a:pt x="2520" y="2598"/>
                      <a:pt x="2390" y="2399"/>
                      <a:pt x="5291" y="2043"/>
                    </a:cubicBezTo>
                    <a:cubicBezTo>
                      <a:pt x="2321" y="2554"/>
                      <a:pt x="2468" y="2399"/>
                      <a:pt x="4763" y="4113"/>
                    </a:cubicBezTo>
                    <a:cubicBezTo>
                      <a:pt x="2269" y="2511"/>
                      <a:pt x="2468" y="2399"/>
                      <a:pt x="2390" y="5386"/>
                    </a:cubicBezTo>
                    <a:cubicBezTo>
                      <a:pt x="2234" y="2485"/>
                      <a:pt x="2572" y="2511"/>
                      <a:pt x="104" y="4572"/>
                    </a:cubicBezTo>
                    <a:cubicBezTo>
                      <a:pt x="2321" y="2468"/>
                      <a:pt x="2390" y="2589"/>
                      <a:pt x="208" y="2944"/>
                    </a:cubicBezTo>
                    <a:cubicBezTo>
                      <a:pt x="2078" y="2442"/>
                      <a:pt x="2762" y="2823"/>
                      <a:pt x="0" y="1091"/>
                    </a:cubicBezTo>
                    <a:cubicBezTo>
                      <a:pt x="2728" y="2511"/>
                      <a:pt x="2182" y="2719"/>
                      <a:pt x="2468" y="0"/>
                    </a:cubicBezTo>
                    <a:cubicBezTo>
                      <a:pt x="2468" y="2935"/>
                      <a:pt x="2511" y="2286"/>
                      <a:pt x="4148" y="4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xmlns="" id="{9CB1C953-B1D3-429E-BA42-C7F9A4F3C2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0890" y="2028748"/>
                <a:ext cx="145360" cy="137956"/>
              </a:xfrm>
              <a:custGeom>
                <a:avLst/>
                <a:gdLst>
                  <a:gd name="connsiteX0" fmla="*/ 145360 w 145360"/>
                  <a:gd name="connsiteY0" fmla="*/ 0 h 137956"/>
                  <a:gd name="connsiteX1" fmla="*/ 0 w 145360"/>
                  <a:gd name="connsiteY1" fmla="*/ 137956 h 137956"/>
                  <a:gd name="connsiteX2" fmla="*/ 145360 w 145360"/>
                  <a:gd name="connsiteY2" fmla="*/ 0 h 13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360" h="137956">
                    <a:moveTo>
                      <a:pt x="145360" y="0"/>
                    </a:moveTo>
                    <a:cubicBezTo>
                      <a:pt x="145360" y="0"/>
                      <a:pt x="55903" y="35320"/>
                      <a:pt x="0" y="137956"/>
                    </a:cubicBezTo>
                    <a:cubicBezTo>
                      <a:pt x="0" y="137948"/>
                      <a:pt x="43815" y="60371"/>
                      <a:pt x="1453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xmlns="" id="{DE939084-8849-4079-9AD1-FC8BA96DFD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30" y="1902029"/>
                <a:ext cx="426059" cy="308776"/>
              </a:xfrm>
              <a:custGeom>
                <a:avLst/>
                <a:gdLst>
                  <a:gd name="connsiteX0" fmla="*/ 423412 w 426059"/>
                  <a:gd name="connsiteY0" fmla="*/ 24038 h 308776"/>
                  <a:gd name="connsiteX1" fmla="*/ 289603 w 426059"/>
                  <a:gd name="connsiteY1" fmla="*/ 263193 h 308776"/>
                  <a:gd name="connsiteX2" fmla="*/ 0 w 426059"/>
                  <a:gd name="connsiteY2" fmla="*/ 268926 h 308776"/>
                  <a:gd name="connsiteX3" fmla="*/ 62198 w 426059"/>
                  <a:gd name="connsiteY3" fmla="*/ 257149 h 308776"/>
                  <a:gd name="connsiteX4" fmla="*/ 399660 w 426059"/>
                  <a:gd name="connsiteY4" fmla="*/ 0 h 308776"/>
                  <a:gd name="connsiteX5" fmla="*/ 423412 w 426059"/>
                  <a:gd name="connsiteY5" fmla="*/ 24038 h 3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059" h="308776">
                    <a:moveTo>
                      <a:pt x="423412" y="24038"/>
                    </a:moveTo>
                    <a:cubicBezTo>
                      <a:pt x="423412" y="24038"/>
                      <a:pt x="456386" y="154548"/>
                      <a:pt x="289603" y="263193"/>
                    </a:cubicBezTo>
                    <a:cubicBezTo>
                      <a:pt x="137532" y="362297"/>
                      <a:pt x="0" y="268926"/>
                      <a:pt x="0" y="268926"/>
                    </a:cubicBezTo>
                    <a:cubicBezTo>
                      <a:pt x="0" y="268926"/>
                      <a:pt x="33017" y="283075"/>
                      <a:pt x="62198" y="257149"/>
                    </a:cubicBezTo>
                    <a:cubicBezTo>
                      <a:pt x="91440" y="231181"/>
                      <a:pt x="170532" y="6105"/>
                      <a:pt x="399660" y="0"/>
                    </a:cubicBezTo>
                    <a:cubicBezTo>
                      <a:pt x="420330" y="-60"/>
                      <a:pt x="420988" y="11370"/>
                      <a:pt x="423412" y="240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xmlns="" id="{066A9425-77D4-490C-AFFD-9D81E02125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29" y="2023267"/>
                <a:ext cx="50957" cy="182568"/>
              </a:xfrm>
              <a:custGeom>
                <a:avLst/>
                <a:gdLst>
                  <a:gd name="connsiteX0" fmla="*/ 40005 w 50957"/>
                  <a:gd name="connsiteY0" fmla="*/ 2165 h 182568"/>
                  <a:gd name="connsiteX1" fmla="*/ 39953 w 50957"/>
                  <a:gd name="connsiteY1" fmla="*/ 2260 h 182568"/>
                  <a:gd name="connsiteX2" fmla="*/ 40005 w 50957"/>
                  <a:gd name="connsiteY2" fmla="*/ 2165 h 182568"/>
                  <a:gd name="connsiteX3" fmla="*/ 39364 w 50957"/>
                  <a:gd name="connsiteY3" fmla="*/ 2840 h 182568"/>
                  <a:gd name="connsiteX4" fmla="*/ 46153 w 50957"/>
                  <a:gd name="connsiteY4" fmla="*/ 21838 h 182568"/>
                  <a:gd name="connsiteX5" fmla="*/ 0 w 50957"/>
                  <a:gd name="connsiteY5" fmla="*/ 182568 h 182568"/>
                  <a:gd name="connsiteX6" fmla="*/ 48309 w 50957"/>
                  <a:gd name="connsiteY6" fmla="*/ 19067 h 182568"/>
                  <a:gd name="connsiteX7" fmla="*/ 41321 w 50957"/>
                  <a:gd name="connsiteY7" fmla="*/ 0 h 182568"/>
                  <a:gd name="connsiteX8" fmla="*/ 40005 w 50957"/>
                  <a:gd name="connsiteY8" fmla="*/ 2165 h 18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57" h="182568">
                    <a:moveTo>
                      <a:pt x="40005" y="2165"/>
                    </a:moveTo>
                    <a:cubicBezTo>
                      <a:pt x="40031" y="2165"/>
                      <a:pt x="40005" y="2165"/>
                      <a:pt x="39953" y="2260"/>
                    </a:cubicBezTo>
                    <a:lnTo>
                      <a:pt x="40005" y="2165"/>
                    </a:lnTo>
                    <a:cubicBezTo>
                      <a:pt x="39953" y="2243"/>
                      <a:pt x="39702" y="2546"/>
                      <a:pt x="39364" y="2840"/>
                    </a:cubicBezTo>
                    <a:cubicBezTo>
                      <a:pt x="43971" y="7377"/>
                      <a:pt x="44759" y="14365"/>
                      <a:pt x="46153" y="21838"/>
                    </a:cubicBezTo>
                    <a:cubicBezTo>
                      <a:pt x="46153" y="21838"/>
                      <a:pt x="65463" y="98090"/>
                      <a:pt x="0" y="182568"/>
                    </a:cubicBezTo>
                    <a:cubicBezTo>
                      <a:pt x="68000" y="97017"/>
                      <a:pt x="48309" y="19067"/>
                      <a:pt x="48309" y="19067"/>
                    </a:cubicBezTo>
                    <a:cubicBezTo>
                      <a:pt x="46898" y="11543"/>
                      <a:pt x="46023" y="4503"/>
                      <a:pt x="41321" y="0"/>
                    </a:cubicBezTo>
                    <a:cubicBezTo>
                      <a:pt x="41018" y="779"/>
                      <a:pt x="40568" y="1489"/>
                      <a:pt x="40005" y="2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xmlns="" id="{F95A1E83-BB83-4B0E-B331-9CB921408C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83892" y="1902022"/>
                <a:ext cx="364954" cy="113850"/>
              </a:xfrm>
              <a:custGeom>
                <a:avLst/>
                <a:gdLst>
                  <a:gd name="connsiteX0" fmla="*/ 290487 w 364954"/>
                  <a:gd name="connsiteY0" fmla="*/ 61549 h 113850"/>
                  <a:gd name="connsiteX1" fmla="*/ 0 w 364954"/>
                  <a:gd name="connsiteY1" fmla="*/ 76520 h 113850"/>
                  <a:gd name="connsiteX2" fmla="*/ 285560 w 364954"/>
                  <a:gd name="connsiteY2" fmla="*/ 68268 h 113850"/>
                  <a:gd name="connsiteX3" fmla="*/ 364955 w 364954"/>
                  <a:gd name="connsiteY3" fmla="*/ 0 h 113850"/>
                  <a:gd name="connsiteX4" fmla="*/ 290487 w 364954"/>
                  <a:gd name="connsiteY4" fmla="*/ 61549 h 11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954" h="113850">
                    <a:moveTo>
                      <a:pt x="290487" y="61549"/>
                    </a:moveTo>
                    <a:cubicBezTo>
                      <a:pt x="160912" y="146001"/>
                      <a:pt x="41399" y="98186"/>
                      <a:pt x="0" y="76520"/>
                    </a:cubicBezTo>
                    <a:cubicBezTo>
                      <a:pt x="23631" y="90808"/>
                      <a:pt x="148685" y="157422"/>
                      <a:pt x="285560" y="68268"/>
                    </a:cubicBezTo>
                    <a:cubicBezTo>
                      <a:pt x="319720" y="45997"/>
                      <a:pt x="345550" y="22834"/>
                      <a:pt x="364955" y="0"/>
                    </a:cubicBezTo>
                    <a:cubicBezTo>
                      <a:pt x="345662" y="20661"/>
                      <a:pt x="321339" y="41468"/>
                      <a:pt x="290487" y="61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xmlns="" id="{51C492B2-0E0F-463B-B640-252739D4BB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3" y="1934271"/>
                <a:ext cx="412051" cy="276525"/>
              </a:xfrm>
              <a:custGeom>
                <a:avLst/>
                <a:gdLst>
                  <a:gd name="connsiteX0" fmla="*/ 59904 w 412051"/>
                  <a:gd name="connsiteY0" fmla="*/ 257140 h 276525"/>
                  <a:gd name="connsiteX1" fmla="*/ 0 w 412051"/>
                  <a:gd name="connsiteY1" fmla="*/ 269748 h 276525"/>
                  <a:gd name="connsiteX2" fmla="*/ 94661 w 412051"/>
                  <a:gd name="connsiteY2" fmla="*/ 269202 h 276525"/>
                  <a:gd name="connsiteX3" fmla="*/ 270969 w 412051"/>
                  <a:gd name="connsiteY3" fmla="*/ 179858 h 276525"/>
                  <a:gd name="connsiteX4" fmla="*/ 412052 w 412051"/>
                  <a:gd name="connsiteY4" fmla="*/ 3533 h 276525"/>
                  <a:gd name="connsiteX5" fmla="*/ 397366 w 412051"/>
                  <a:gd name="connsiteY5" fmla="*/ 0 h 276525"/>
                  <a:gd name="connsiteX6" fmla="*/ 59904 w 412051"/>
                  <a:gd name="connsiteY6" fmla="*/ 257140 h 2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2051" h="276525">
                    <a:moveTo>
                      <a:pt x="59904" y="257140"/>
                    </a:moveTo>
                    <a:cubicBezTo>
                      <a:pt x="35191" y="279083"/>
                      <a:pt x="7854" y="272346"/>
                      <a:pt x="0" y="269748"/>
                    </a:cubicBezTo>
                    <a:cubicBezTo>
                      <a:pt x="25908" y="285308"/>
                      <a:pt x="94661" y="269202"/>
                      <a:pt x="94661" y="269202"/>
                    </a:cubicBezTo>
                    <a:cubicBezTo>
                      <a:pt x="94661" y="269202"/>
                      <a:pt x="171848" y="260492"/>
                      <a:pt x="270969" y="179858"/>
                    </a:cubicBezTo>
                    <a:cubicBezTo>
                      <a:pt x="362712" y="105208"/>
                      <a:pt x="406120" y="16348"/>
                      <a:pt x="412052" y="3533"/>
                    </a:cubicBezTo>
                    <a:cubicBezTo>
                      <a:pt x="408839" y="1308"/>
                      <a:pt x="404258" y="0"/>
                      <a:pt x="397366" y="0"/>
                    </a:cubicBezTo>
                    <a:cubicBezTo>
                      <a:pt x="168238" y="6096"/>
                      <a:pt x="89145" y="231172"/>
                      <a:pt x="59904" y="2571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xmlns="" id="{279FB23B-EDF5-456E-B24A-F6D0288CF0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2" y="1941612"/>
                <a:ext cx="372020" cy="269193"/>
              </a:xfrm>
              <a:custGeom>
                <a:avLst/>
                <a:gdLst>
                  <a:gd name="connsiteX0" fmla="*/ 364712 w 372020"/>
                  <a:gd name="connsiteY0" fmla="*/ 6036 h 269193"/>
                  <a:gd name="connsiteX1" fmla="*/ 370583 w 372020"/>
                  <a:gd name="connsiteY1" fmla="*/ 6529 h 269193"/>
                  <a:gd name="connsiteX2" fmla="*/ 372021 w 372020"/>
                  <a:gd name="connsiteY2" fmla="*/ 3533 h 269193"/>
                  <a:gd name="connsiteX3" fmla="*/ 357335 w 372020"/>
                  <a:gd name="connsiteY3" fmla="*/ 0 h 269193"/>
                  <a:gd name="connsiteX4" fmla="*/ 19873 w 372020"/>
                  <a:gd name="connsiteY4" fmla="*/ 257149 h 269193"/>
                  <a:gd name="connsiteX5" fmla="*/ 0 w 372020"/>
                  <a:gd name="connsiteY5" fmla="*/ 269194 h 269193"/>
                  <a:gd name="connsiteX6" fmla="*/ 22418 w 372020"/>
                  <a:gd name="connsiteY6" fmla="*/ 256768 h 269193"/>
                  <a:gd name="connsiteX7" fmla="*/ 364712 w 372020"/>
                  <a:gd name="connsiteY7" fmla="*/ 6036 h 26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020" h="269193">
                    <a:moveTo>
                      <a:pt x="364712" y="6036"/>
                    </a:moveTo>
                    <a:cubicBezTo>
                      <a:pt x="366894" y="6096"/>
                      <a:pt x="368843" y="6252"/>
                      <a:pt x="370583" y="6529"/>
                    </a:cubicBezTo>
                    <a:cubicBezTo>
                      <a:pt x="371189" y="5256"/>
                      <a:pt x="371718" y="4234"/>
                      <a:pt x="372021" y="3533"/>
                    </a:cubicBezTo>
                    <a:cubicBezTo>
                      <a:pt x="368808" y="1308"/>
                      <a:pt x="364227" y="0"/>
                      <a:pt x="357335" y="0"/>
                    </a:cubicBezTo>
                    <a:cubicBezTo>
                      <a:pt x="128207" y="6105"/>
                      <a:pt x="49114" y="231180"/>
                      <a:pt x="19873" y="257149"/>
                    </a:cubicBezTo>
                    <a:cubicBezTo>
                      <a:pt x="13300" y="262985"/>
                      <a:pt x="6546" y="266743"/>
                      <a:pt x="0" y="269194"/>
                    </a:cubicBezTo>
                    <a:cubicBezTo>
                      <a:pt x="7282" y="267029"/>
                      <a:pt x="14963" y="263141"/>
                      <a:pt x="22418" y="256768"/>
                    </a:cubicBezTo>
                    <a:cubicBezTo>
                      <a:pt x="52145" y="231388"/>
                      <a:pt x="135471" y="7863"/>
                      <a:pt x="364712" y="60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xmlns="" id="{8D159ED4-3A7F-47DA-BEE5-097F7B24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4568" y="1918890"/>
                <a:ext cx="370392" cy="328543"/>
              </a:xfrm>
              <a:custGeom>
                <a:avLst/>
                <a:gdLst>
                  <a:gd name="connsiteX0" fmla="*/ 365232 w 370392"/>
                  <a:gd name="connsiteY0" fmla="*/ 0 h 328543"/>
                  <a:gd name="connsiteX1" fmla="*/ 352728 w 370392"/>
                  <a:gd name="connsiteY1" fmla="*/ 42083 h 328543"/>
                  <a:gd name="connsiteX2" fmla="*/ 295916 w 370392"/>
                  <a:gd name="connsiteY2" fmla="*/ 131107 h 328543"/>
                  <a:gd name="connsiteX3" fmla="*/ 183183 w 370392"/>
                  <a:gd name="connsiteY3" fmla="*/ 169458 h 328543"/>
                  <a:gd name="connsiteX4" fmla="*/ 292010 w 370392"/>
                  <a:gd name="connsiteY4" fmla="*/ 135973 h 328543"/>
                  <a:gd name="connsiteX5" fmla="*/ 226842 w 370392"/>
                  <a:gd name="connsiteY5" fmla="*/ 203991 h 328543"/>
                  <a:gd name="connsiteX6" fmla="*/ 107477 w 370392"/>
                  <a:gd name="connsiteY6" fmla="*/ 250750 h 328543"/>
                  <a:gd name="connsiteX7" fmla="*/ 220720 w 370392"/>
                  <a:gd name="connsiteY7" fmla="*/ 209325 h 328543"/>
                  <a:gd name="connsiteX8" fmla="*/ 149257 w 370392"/>
                  <a:gd name="connsiteY8" fmla="*/ 260024 h 328543"/>
                  <a:gd name="connsiteX9" fmla="*/ 52136 w 370392"/>
                  <a:gd name="connsiteY9" fmla="*/ 279957 h 328543"/>
                  <a:gd name="connsiteX10" fmla="*/ 143360 w 370392"/>
                  <a:gd name="connsiteY10" fmla="*/ 263487 h 328543"/>
                  <a:gd name="connsiteX11" fmla="*/ 0 w 370392"/>
                  <a:gd name="connsiteY11" fmla="*/ 312515 h 328543"/>
                  <a:gd name="connsiteX12" fmla="*/ 146858 w 370392"/>
                  <a:gd name="connsiteY12" fmla="*/ 265643 h 328543"/>
                  <a:gd name="connsiteX13" fmla="*/ 81941 w 370392"/>
                  <a:gd name="connsiteY13" fmla="*/ 328543 h 328543"/>
                  <a:gd name="connsiteX14" fmla="*/ 153959 w 370392"/>
                  <a:gd name="connsiteY14" fmla="*/ 261634 h 328543"/>
                  <a:gd name="connsiteX15" fmla="*/ 226210 w 370392"/>
                  <a:gd name="connsiteY15" fmla="*/ 209983 h 328543"/>
                  <a:gd name="connsiteX16" fmla="*/ 173719 w 370392"/>
                  <a:gd name="connsiteY16" fmla="*/ 306783 h 328543"/>
                  <a:gd name="connsiteX17" fmla="*/ 232791 w 370392"/>
                  <a:gd name="connsiteY17" fmla="*/ 204259 h 328543"/>
                  <a:gd name="connsiteX18" fmla="*/ 295578 w 370392"/>
                  <a:gd name="connsiteY18" fmla="*/ 139429 h 328543"/>
                  <a:gd name="connsiteX19" fmla="*/ 264284 w 370392"/>
                  <a:gd name="connsiteY19" fmla="*/ 241398 h 328543"/>
                  <a:gd name="connsiteX20" fmla="*/ 300903 w 370392"/>
                  <a:gd name="connsiteY20" fmla="*/ 132839 h 328543"/>
                  <a:gd name="connsiteX21" fmla="*/ 358296 w 370392"/>
                  <a:gd name="connsiteY21" fmla="*/ 44551 h 328543"/>
                  <a:gd name="connsiteX22" fmla="*/ 370393 w 370392"/>
                  <a:gd name="connsiteY22" fmla="*/ 16418 h 328543"/>
                  <a:gd name="connsiteX23" fmla="*/ 365232 w 370392"/>
                  <a:gd name="connsiteY23" fmla="*/ 0 h 3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0392" h="328543">
                    <a:moveTo>
                      <a:pt x="365232" y="0"/>
                    </a:moveTo>
                    <a:cubicBezTo>
                      <a:pt x="360824" y="23076"/>
                      <a:pt x="352728" y="42083"/>
                      <a:pt x="352728" y="42083"/>
                    </a:cubicBezTo>
                    <a:cubicBezTo>
                      <a:pt x="335670" y="79075"/>
                      <a:pt x="313182" y="109459"/>
                      <a:pt x="295916" y="131107"/>
                    </a:cubicBezTo>
                    <a:cubicBezTo>
                      <a:pt x="288365" y="132917"/>
                      <a:pt x="235060" y="139290"/>
                      <a:pt x="183183" y="169458"/>
                    </a:cubicBezTo>
                    <a:cubicBezTo>
                      <a:pt x="188240" y="166757"/>
                      <a:pt x="235111" y="148391"/>
                      <a:pt x="292010" y="135973"/>
                    </a:cubicBezTo>
                    <a:cubicBezTo>
                      <a:pt x="270493" y="162462"/>
                      <a:pt x="248516" y="184906"/>
                      <a:pt x="226842" y="203991"/>
                    </a:cubicBezTo>
                    <a:cubicBezTo>
                      <a:pt x="213767" y="207238"/>
                      <a:pt x="156271" y="222331"/>
                      <a:pt x="107477" y="250750"/>
                    </a:cubicBezTo>
                    <a:cubicBezTo>
                      <a:pt x="112456" y="248118"/>
                      <a:pt x="165259" y="222079"/>
                      <a:pt x="220720" y="209325"/>
                    </a:cubicBezTo>
                    <a:cubicBezTo>
                      <a:pt x="196189" y="230236"/>
                      <a:pt x="172056" y="246819"/>
                      <a:pt x="149257" y="260024"/>
                    </a:cubicBezTo>
                    <a:cubicBezTo>
                      <a:pt x="145378" y="260292"/>
                      <a:pt x="96609" y="263124"/>
                      <a:pt x="52136" y="279957"/>
                    </a:cubicBezTo>
                    <a:cubicBezTo>
                      <a:pt x="57340" y="278225"/>
                      <a:pt x="100904" y="265323"/>
                      <a:pt x="143360" y="263487"/>
                    </a:cubicBezTo>
                    <a:cubicBezTo>
                      <a:pt x="62432" y="308861"/>
                      <a:pt x="346" y="312082"/>
                      <a:pt x="0" y="312515"/>
                    </a:cubicBezTo>
                    <a:cubicBezTo>
                      <a:pt x="55150" y="307683"/>
                      <a:pt x="103900" y="289430"/>
                      <a:pt x="146858" y="265643"/>
                    </a:cubicBezTo>
                    <a:cubicBezTo>
                      <a:pt x="120673" y="298340"/>
                      <a:pt x="86253" y="325348"/>
                      <a:pt x="81941" y="328543"/>
                    </a:cubicBezTo>
                    <a:cubicBezTo>
                      <a:pt x="118898" y="303657"/>
                      <a:pt x="148339" y="268596"/>
                      <a:pt x="153959" y="261634"/>
                    </a:cubicBezTo>
                    <a:cubicBezTo>
                      <a:pt x="180603" y="246195"/>
                      <a:pt x="204735" y="228479"/>
                      <a:pt x="226210" y="209983"/>
                    </a:cubicBezTo>
                    <a:cubicBezTo>
                      <a:pt x="208831" y="257790"/>
                      <a:pt x="176888" y="302713"/>
                      <a:pt x="173719" y="306783"/>
                    </a:cubicBezTo>
                    <a:cubicBezTo>
                      <a:pt x="208390" y="265375"/>
                      <a:pt x="228462" y="215681"/>
                      <a:pt x="232791" y="204259"/>
                    </a:cubicBezTo>
                    <a:cubicBezTo>
                      <a:pt x="257374" y="182464"/>
                      <a:pt x="278390" y="159985"/>
                      <a:pt x="295578" y="139429"/>
                    </a:cubicBezTo>
                    <a:cubicBezTo>
                      <a:pt x="289370" y="188015"/>
                      <a:pt x="266622" y="236869"/>
                      <a:pt x="264284" y="241398"/>
                    </a:cubicBezTo>
                    <a:cubicBezTo>
                      <a:pt x="292045" y="192847"/>
                      <a:pt x="300228" y="138312"/>
                      <a:pt x="300903" y="132839"/>
                    </a:cubicBezTo>
                    <a:cubicBezTo>
                      <a:pt x="338458" y="88998"/>
                      <a:pt x="354347" y="53842"/>
                      <a:pt x="358296" y="44551"/>
                    </a:cubicBezTo>
                    <a:cubicBezTo>
                      <a:pt x="362989" y="35234"/>
                      <a:pt x="367042" y="25622"/>
                      <a:pt x="370393" y="16418"/>
                    </a:cubicBezTo>
                    <a:cubicBezTo>
                      <a:pt x="370418" y="16418"/>
                      <a:pt x="367561" y="7187"/>
                      <a:pt x="36523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xmlns="" id="{0E3BC272-3107-45FE-906C-8DC274D484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37" y="2004087"/>
                <a:ext cx="256423" cy="271734"/>
              </a:xfrm>
              <a:custGeom>
                <a:avLst/>
                <a:gdLst>
                  <a:gd name="connsiteX0" fmla="*/ 238639 w 256423"/>
                  <a:gd name="connsiteY0" fmla="*/ 4870 h 271734"/>
                  <a:gd name="connsiteX1" fmla="*/ 43792 w 256423"/>
                  <a:gd name="connsiteY1" fmla="*/ 76264 h 271734"/>
                  <a:gd name="connsiteX2" fmla="*/ 24595 w 256423"/>
                  <a:gd name="connsiteY2" fmla="*/ 271735 h 271734"/>
                  <a:gd name="connsiteX3" fmla="*/ 37038 w 256423"/>
                  <a:gd name="connsiteY3" fmla="*/ 230604 h 271734"/>
                  <a:gd name="connsiteX4" fmla="*/ 256330 w 256423"/>
                  <a:gd name="connsiteY4" fmla="*/ 22881 h 271734"/>
                  <a:gd name="connsiteX5" fmla="*/ 238639 w 256423"/>
                  <a:gd name="connsiteY5" fmla="*/ 4870 h 27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423" h="271734">
                    <a:moveTo>
                      <a:pt x="238639" y="4870"/>
                    </a:moveTo>
                    <a:cubicBezTo>
                      <a:pt x="238639" y="4870"/>
                      <a:pt x="137657" y="-27835"/>
                      <a:pt x="43792" y="76264"/>
                    </a:cubicBezTo>
                    <a:cubicBezTo>
                      <a:pt x="-41907" y="171315"/>
                      <a:pt x="24595" y="271735"/>
                      <a:pt x="24595" y="271735"/>
                    </a:cubicBezTo>
                    <a:cubicBezTo>
                      <a:pt x="24595" y="271735"/>
                      <a:pt x="15140" y="248312"/>
                      <a:pt x="37038" y="230604"/>
                    </a:cubicBezTo>
                    <a:cubicBezTo>
                      <a:pt x="58877" y="212939"/>
                      <a:pt x="239904" y="177428"/>
                      <a:pt x="256330" y="22881"/>
                    </a:cubicBezTo>
                    <a:cubicBezTo>
                      <a:pt x="257438" y="8862"/>
                      <a:pt x="248511" y="7520"/>
                      <a:pt x="238639" y="48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xmlns="" id="{81D55DA3-5D8B-433F-97D1-55A887D24C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87533" y="2006988"/>
                <a:ext cx="101417" cy="240783"/>
              </a:xfrm>
              <a:custGeom>
                <a:avLst/>
                <a:gdLst>
                  <a:gd name="connsiteX0" fmla="*/ 49298 w 101417"/>
                  <a:gd name="connsiteY0" fmla="*/ 45460 h 240783"/>
                  <a:gd name="connsiteX1" fmla="*/ 22836 w 101417"/>
                  <a:gd name="connsiteY1" fmla="*/ 240783 h 240783"/>
                  <a:gd name="connsiteX2" fmla="*/ 43782 w 101417"/>
                  <a:gd name="connsiteY2" fmla="*/ 48214 h 240783"/>
                  <a:gd name="connsiteX3" fmla="*/ 101417 w 101417"/>
                  <a:gd name="connsiteY3" fmla="*/ 0 h 240783"/>
                  <a:gd name="connsiteX4" fmla="*/ 49298 w 101417"/>
                  <a:gd name="connsiteY4" fmla="*/ 45460 h 24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417" h="240783">
                    <a:moveTo>
                      <a:pt x="49298" y="45460"/>
                    </a:moveTo>
                    <a:cubicBezTo>
                      <a:pt x="-23672" y="126345"/>
                      <a:pt x="7865" y="211022"/>
                      <a:pt x="22836" y="240783"/>
                    </a:cubicBezTo>
                    <a:cubicBezTo>
                      <a:pt x="12783" y="223604"/>
                      <a:pt x="-33309" y="133739"/>
                      <a:pt x="43782" y="48214"/>
                    </a:cubicBezTo>
                    <a:cubicBezTo>
                      <a:pt x="63006" y="26895"/>
                      <a:pt x="82549" y="11291"/>
                      <a:pt x="101417" y="0"/>
                    </a:cubicBezTo>
                    <a:cubicBezTo>
                      <a:pt x="84238" y="11361"/>
                      <a:pt x="66625" y="26176"/>
                      <a:pt x="49298" y="454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xmlns="" id="{2843DB03-CE8E-4E29-8E8D-5E0AE8353E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3" y="2005671"/>
                <a:ext cx="236152" cy="257547"/>
              </a:xfrm>
              <a:custGeom>
                <a:avLst/>
                <a:gdLst>
                  <a:gd name="connsiteX0" fmla="*/ 16753 w 236152"/>
                  <a:gd name="connsiteY0" fmla="*/ 218001 h 257547"/>
                  <a:gd name="connsiteX1" fmla="*/ 3825 w 236152"/>
                  <a:gd name="connsiteY1" fmla="*/ 257547 h 257547"/>
                  <a:gd name="connsiteX2" fmla="*/ 9038 w 236152"/>
                  <a:gd name="connsiteY2" fmla="*/ 193539 h 257547"/>
                  <a:gd name="connsiteX3" fmla="*/ 88252 w 236152"/>
                  <a:gd name="connsiteY3" fmla="*/ 81421 h 257547"/>
                  <a:gd name="connsiteX4" fmla="*/ 234088 w 236152"/>
                  <a:gd name="connsiteY4" fmla="*/ 0 h 257547"/>
                  <a:gd name="connsiteX5" fmla="*/ 236053 w 236152"/>
                  <a:gd name="connsiteY5" fmla="*/ 10278 h 257547"/>
                  <a:gd name="connsiteX6" fmla="*/ 16753 w 236152"/>
                  <a:gd name="connsiteY6" fmla="*/ 218001 h 25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152" h="257547">
                    <a:moveTo>
                      <a:pt x="16753" y="218001"/>
                    </a:moveTo>
                    <a:cubicBezTo>
                      <a:pt x="-1794" y="232999"/>
                      <a:pt x="2137" y="252049"/>
                      <a:pt x="3825" y="257547"/>
                    </a:cubicBezTo>
                    <a:cubicBezTo>
                      <a:pt x="-7172" y="238792"/>
                      <a:pt x="9038" y="193539"/>
                      <a:pt x="9038" y="193539"/>
                    </a:cubicBezTo>
                    <a:cubicBezTo>
                      <a:pt x="9038" y="193539"/>
                      <a:pt x="19827" y="142018"/>
                      <a:pt x="88252" y="81421"/>
                    </a:cubicBezTo>
                    <a:cubicBezTo>
                      <a:pt x="151558" y="25302"/>
                      <a:pt x="223645" y="3048"/>
                      <a:pt x="234088" y="0"/>
                    </a:cubicBezTo>
                    <a:cubicBezTo>
                      <a:pt x="235612" y="2416"/>
                      <a:pt x="236452" y="5594"/>
                      <a:pt x="236053" y="10278"/>
                    </a:cubicBezTo>
                    <a:cubicBezTo>
                      <a:pt x="219610" y="164826"/>
                      <a:pt x="38592" y="200337"/>
                      <a:pt x="16753" y="21800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xmlns="" id="{94561D16-3EF4-478F-8D68-54A0F4E086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3635" y="2043859"/>
                <a:ext cx="241683" cy="221767"/>
              </a:xfrm>
              <a:custGeom>
                <a:avLst/>
                <a:gdLst>
                  <a:gd name="connsiteX0" fmla="*/ 166107 w 241683"/>
                  <a:gd name="connsiteY0" fmla="*/ 36109 h 221767"/>
                  <a:gd name="connsiteX1" fmla="*/ 130207 w 241683"/>
                  <a:gd name="connsiteY1" fmla="*/ 109330 h 221767"/>
                  <a:gd name="connsiteX2" fmla="*/ 162055 w 241683"/>
                  <a:gd name="connsiteY2" fmla="*/ 38368 h 221767"/>
                  <a:gd name="connsiteX3" fmla="*/ 105225 w 241683"/>
                  <a:gd name="connsiteY3" fmla="*/ 77031 h 221767"/>
                  <a:gd name="connsiteX4" fmla="*/ 62389 w 241683"/>
                  <a:gd name="connsiteY4" fmla="*/ 154062 h 221767"/>
                  <a:gd name="connsiteX5" fmla="*/ 100775 w 241683"/>
                  <a:gd name="connsiteY5" fmla="*/ 80755 h 221767"/>
                  <a:gd name="connsiteX6" fmla="*/ 57236 w 241683"/>
                  <a:gd name="connsiteY6" fmla="*/ 125003 h 221767"/>
                  <a:gd name="connsiteX7" fmla="*/ 36663 w 241683"/>
                  <a:gd name="connsiteY7" fmla="*/ 189158 h 221767"/>
                  <a:gd name="connsiteX8" fmla="*/ 54267 w 241683"/>
                  <a:gd name="connsiteY8" fmla="*/ 128752 h 221767"/>
                  <a:gd name="connsiteX9" fmla="*/ 8451 w 241683"/>
                  <a:gd name="connsiteY9" fmla="*/ 221768 h 221767"/>
                  <a:gd name="connsiteX10" fmla="*/ 52725 w 241683"/>
                  <a:gd name="connsiteY10" fmla="*/ 126215 h 221767"/>
                  <a:gd name="connsiteX11" fmla="*/ 0 w 241683"/>
                  <a:gd name="connsiteY11" fmla="*/ 165086 h 221767"/>
                  <a:gd name="connsiteX12" fmla="*/ 56241 w 241683"/>
                  <a:gd name="connsiteY12" fmla="*/ 121686 h 221767"/>
                  <a:gd name="connsiteX13" fmla="*/ 100523 w 241683"/>
                  <a:gd name="connsiteY13" fmla="*/ 76962 h 221767"/>
                  <a:gd name="connsiteX14" fmla="*/ 21682 w 241683"/>
                  <a:gd name="connsiteY14" fmla="*/ 104732 h 221767"/>
                  <a:gd name="connsiteX15" fmla="*/ 105329 w 241683"/>
                  <a:gd name="connsiteY15" fmla="*/ 72953 h 221767"/>
                  <a:gd name="connsiteX16" fmla="*/ 159501 w 241683"/>
                  <a:gd name="connsiteY16" fmla="*/ 35650 h 221767"/>
                  <a:gd name="connsiteX17" fmla="*/ 77733 w 241683"/>
                  <a:gd name="connsiteY17" fmla="*/ 48681 h 221767"/>
                  <a:gd name="connsiteX18" fmla="*/ 164947 w 241683"/>
                  <a:gd name="connsiteY18" fmla="*/ 32515 h 221767"/>
                  <a:gd name="connsiteX19" fmla="*/ 237164 w 241683"/>
                  <a:gd name="connsiteY19" fmla="*/ 459 h 221767"/>
                  <a:gd name="connsiteX20" fmla="*/ 238670 w 241683"/>
                  <a:gd name="connsiteY20" fmla="*/ 17 h 221767"/>
                  <a:gd name="connsiteX21" fmla="*/ 238740 w 241683"/>
                  <a:gd name="connsiteY21" fmla="*/ 0 h 221767"/>
                  <a:gd name="connsiteX22" fmla="*/ 241684 w 241683"/>
                  <a:gd name="connsiteY22" fmla="*/ 4035 h 221767"/>
                  <a:gd name="connsiteX23" fmla="*/ 231033 w 241683"/>
                  <a:gd name="connsiteY23" fmla="*/ 7360 h 221767"/>
                  <a:gd name="connsiteX24" fmla="*/ 166107 w 241683"/>
                  <a:gd name="connsiteY24" fmla="*/ 36109 h 22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1683" h="221767">
                    <a:moveTo>
                      <a:pt x="166107" y="36109"/>
                    </a:moveTo>
                    <a:cubicBezTo>
                      <a:pt x="164280" y="41122"/>
                      <a:pt x="156591" y="76633"/>
                      <a:pt x="130207" y="109330"/>
                    </a:cubicBezTo>
                    <a:cubicBezTo>
                      <a:pt x="132562" y="106083"/>
                      <a:pt x="149404" y="75871"/>
                      <a:pt x="162055" y="38368"/>
                    </a:cubicBezTo>
                    <a:cubicBezTo>
                      <a:pt x="140165" y="50820"/>
                      <a:pt x="121357" y="63878"/>
                      <a:pt x="105225" y="77031"/>
                    </a:cubicBezTo>
                    <a:cubicBezTo>
                      <a:pt x="102030" y="85595"/>
                      <a:pt x="87258" y="123305"/>
                      <a:pt x="62389" y="154062"/>
                    </a:cubicBezTo>
                    <a:cubicBezTo>
                      <a:pt x="64787" y="150867"/>
                      <a:pt x="87890" y="117227"/>
                      <a:pt x="100775" y="80755"/>
                    </a:cubicBezTo>
                    <a:cubicBezTo>
                      <a:pt x="83075" y="95674"/>
                      <a:pt x="68779" y="110646"/>
                      <a:pt x="57236" y="125003"/>
                    </a:cubicBezTo>
                    <a:cubicBezTo>
                      <a:pt x="56838" y="127635"/>
                      <a:pt x="52180" y="160366"/>
                      <a:pt x="36663" y="189158"/>
                    </a:cubicBezTo>
                    <a:cubicBezTo>
                      <a:pt x="38273" y="185772"/>
                      <a:pt x="50673" y="157353"/>
                      <a:pt x="54267" y="128752"/>
                    </a:cubicBezTo>
                    <a:cubicBezTo>
                      <a:pt x="14417" y="179875"/>
                      <a:pt x="8789" y="221595"/>
                      <a:pt x="8451" y="221768"/>
                    </a:cubicBezTo>
                    <a:cubicBezTo>
                      <a:pt x="15023" y="184889"/>
                      <a:pt x="31848" y="153379"/>
                      <a:pt x="52725" y="126215"/>
                    </a:cubicBezTo>
                    <a:cubicBezTo>
                      <a:pt x="25674" y="141308"/>
                      <a:pt x="2710" y="162401"/>
                      <a:pt x="0" y="165086"/>
                    </a:cubicBezTo>
                    <a:cubicBezTo>
                      <a:pt x="21388" y="142061"/>
                      <a:pt x="50482" y="124994"/>
                      <a:pt x="56241" y="121686"/>
                    </a:cubicBezTo>
                    <a:cubicBezTo>
                      <a:pt x="69740" y="104905"/>
                      <a:pt x="84876" y="90011"/>
                      <a:pt x="100523" y="76962"/>
                    </a:cubicBezTo>
                    <a:cubicBezTo>
                      <a:pt x="61999" y="84885"/>
                      <a:pt x="25085" y="102939"/>
                      <a:pt x="21682" y="104732"/>
                    </a:cubicBezTo>
                    <a:cubicBezTo>
                      <a:pt x="56068" y="84565"/>
                      <a:pt x="96185" y="74979"/>
                      <a:pt x="105329" y="72953"/>
                    </a:cubicBezTo>
                    <a:cubicBezTo>
                      <a:pt x="123738" y="58033"/>
                      <a:pt x="142477" y="45616"/>
                      <a:pt x="159501" y="35650"/>
                    </a:cubicBezTo>
                    <a:cubicBezTo>
                      <a:pt x="120976" y="35979"/>
                      <a:pt x="81413" y="47469"/>
                      <a:pt x="77733" y="48681"/>
                    </a:cubicBezTo>
                    <a:cubicBezTo>
                      <a:pt x="117339" y="33736"/>
                      <a:pt x="160635" y="32610"/>
                      <a:pt x="164947" y="32515"/>
                    </a:cubicBezTo>
                    <a:cubicBezTo>
                      <a:pt x="197756" y="12495"/>
                      <a:pt x="229778" y="2693"/>
                      <a:pt x="237164" y="459"/>
                    </a:cubicBezTo>
                    <a:cubicBezTo>
                      <a:pt x="237666" y="329"/>
                      <a:pt x="238186" y="156"/>
                      <a:pt x="238670" y="17"/>
                    </a:cubicBezTo>
                    <a:cubicBezTo>
                      <a:pt x="238705" y="17"/>
                      <a:pt x="238740" y="0"/>
                      <a:pt x="238740" y="0"/>
                    </a:cubicBezTo>
                    <a:cubicBezTo>
                      <a:pt x="239970" y="1091"/>
                      <a:pt x="240965" y="2355"/>
                      <a:pt x="241684" y="4035"/>
                    </a:cubicBezTo>
                    <a:cubicBezTo>
                      <a:pt x="238065" y="5118"/>
                      <a:pt x="234471" y="6260"/>
                      <a:pt x="231033" y="7360"/>
                    </a:cubicBezTo>
                    <a:cubicBezTo>
                      <a:pt x="204580" y="15768"/>
                      <a:pt x="182317" y="27086"/>
                      <a:pt x="166107" y="3610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xmlns="" id="{09E074F0-C067-452A-AA95-F4728DC63C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76229" y="2074694"/>
                <a:ext cx="136900" cy="102566"/>
              </a:xfrm>
              <a:custGeom>
                <a:avLst/>
                <a:gdLst>
                  <a:gd name="connsiteX0" fmla="*/ 136900 w 136900"/>
                  <a:gd name="connsiteY0" fmla="*/ 0 h 102566"/>
                  <a:gd name="connsiteX1" fmla="*/ 0 w 136900"/>
                  <a:gd name="connsiteY1" fmla="*/ 102567 h 102566"/>
                  <a:gd name="connsiteX2" fmla="*/ 136900 w 136900"/>
                  <a:gd name="connsiteY2" fmla="*/ 0 h 10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900" h="102566">
                    <a:moveTo>
                      <a:pt x="136900" y="0"/>
                    </a:moveTo>
                    <a:cubicBezTo>
                      <a:pt x="136900" y="0"/>
                      <a:pt x="104749" y="72070"/>
                      <a:pt x="0" y="102567"/>
                    </a:cubicBezTo>
                    <a:cubicBezTo>
                      <a:pt x="0" y="102567"/>
                      <a:pt x="79083" y="78131"/>
                      <a:pt x="1369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xmlns="" id="{1396DE3C-683A-4FFB-B614-37FCA2FD44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1" y="2032722"/>
                <a:ext cx="229904" cy="243118"/>
              </a:xfrm>
              <a:custGeom>
                <a:avLst/>
                <a:gdLst>
                  <a:gd name="connsiteX0" fmla="*/ 227916 w 229904"/>
                  <a:gd name="connsiteY0" fmla="*/ 12622 h 243118"/>
                  <a:gd name="connsiteX1" fmla="*/ 229795 w 229904"/>
                  <a:gd name="connsiteY1" fmla="*/ 22900 h 243118"/>
                  <a:gd name="connsiteX2" fmla="*/ 10503 w 229904"/>
                  <a:gd name="connsiteY2" fmla="*/ 230623 h 243118"/>
                  <a:gd name="connsiteX3" fmla="*/ 0 w 229904"/>
                  <a:gd name="connsiteY3" fmla="*/ 243118 h 243118"/>
                  <a:gd name="connsiteX4" fmla="*/ 10936 w 229904"/>
                  <a:gd name="connsiteY4" fmla="*/ 228960 h 243118"/>
                  <a:gd name="connsiteX5" fmla="*/ 225413 w 229904"/>
                  <a:gd name="connsiteY5" fmla="*/ 17436 h 243118"/>
                  <a:gd name="connsiteX6" fmla="*/ 225379 w 229904"/>
                  <a:gd name="connsiteY6" fmla="*/ 13375 h 243118"/>
                  <a:gd name="connsiteX7" fmla="*/ 224521 w 229904"/>
                  <a:gd name="connsiteY7" fmla="*/ 12154 h 243118"/>
                  <a:gd name="connsiteX8" fmla="*/ 209844 w 229904"/>
                  <a:gd name="connsiteY8" fmla="*/ 6136 h 243118"/>
                  <a:gd name="connsiteX9" fmla="*/ 81075 w 229904"/>
                  <a:gd name="connsiteY9" fmla="*/ 24528 h 243118"/>
                  <a:gd name="connsiteX10" fmla="*/ 212113 w 229904"/>
                  <a:gd name="connsiteY10" fmla="*/ 4872 h 243118"/>
                  <a:gd name="connsiteX11" fmla="*/ 226764 w 229904"/>
                  <a:gd name="connsiteY11" fmla="*/ 11098 h 243118"/>
                  <a:gd name="connsiteX12" fmla="*/ 227916 w 229904"/>
                  <a:gd name="connsiteY12" fmla="*/ 12622 h 24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9904" h="243118">
                    <a:moveTo>
                      <a:pt x="227916" y="12622"/>
                    </a:moveTo>
                    <a:cubicBezTo>
                      <a:pt x="229457" y="14986"/>
                      <a:pt x="230202" y="18216"/>
                      <a:pt x="229795" y="22900"/>
                    </a:cubicBezTo>
                    <a:cubicBezTo>
                      <a:pt x="213369" y="177456"/>
                      <a:pt x="32342" y="212958"/>
                      <a:pt x="10503" y="230623"/>
                    </a:cubicBezTo>
                    <a:cubicBezTo>
                      <a:pt x="5559" y="234632"/>
                      <a:pt x="2217" y="238884"/>
                      <a:pt x="0" y="243118"/>
                    </a:cubicBezTo>
                    <a:cubicBezTo>
                      <a:pt x="2078" y="238390"/>
                      <a:pt x="5533" y="233550"/>
                      <a:pt x="10936" y="228960"/>
                    </a:cubicBezTo>
                    <a:cubicBezTo>
                      <a:pt x="32385" y="210872"/>
                      <a:pt x="212425" y="172365"/>
                      <a:pt x="225413" y="17436"/>
                    </a:cubicBezTo>
                    <a:cubicBezTo>
                      <a:pt x="225535" y="15938"/>
                      <a:pt x="225491" y="14605"/>
                      <a:pt x="225379" y="13375"/>
                    </a:cubicBezTo>
                    <a:cubicBezTo>
                      <a:pt x="225136" y="12674"/>
                      <a:pt x="224521" y="12154"/>
                      <a:pt x="224521" y="12154"/>
                    </a:cubicBezTo>
                    <a:cubicBezTo>
                      <a:pt x="221205" y="8716"/>
                      <a:pt x="215672" y="7669"/>
                      <a:pt x="209844" y="6136"/>
                    </a:cubicBezTo>
                    <a:cubicBezTo>
                      <a:pt x="209844" y="6136"/>
                      <a:pt x="150833" y="-12957"/>
                      <a:pt x="81075" y="24528"/>
                    </a:cubicBezTo>
                    <a:cubicBezTo>
                      <a:pt x="151785" y="-14672"/>
                      <a:pt x="212113" y="4872"/>
                      <a:pt x="212113" y="4872"/>
                    </a:cubicBezTo>
                    <a:cubicBezTo>
                      <a:pt x="217949" y="6404"/>
                      <a:pt x="223482" y="7565"/>
                      <a:pt x="226764" y="11098"/>
                    </a:cubicBezTo>
                    <a:cubicBezTo>
                      <a:pt x="226755" y="11106"/>
                      <a:pt x="227613" y="12050"/>
                      <a:pt x="227916" y="12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xmlns="" id="{A955C92A-FFA4-4202-8D30-9F81A5BA12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5701" y="2027639"/>
                <a:ext cx="189452" cy="149222"/>
              </a:xfrm>
              <a:custGeom>
                <a:avLst/>
                <a:gdLst>
                  <a:gd name="connsiteX0" fmla="*/ 124933 w 189452"/>
                  <a:gd name="connsiteY0" fmla="*/ 0 h 149222"/>
                  <a:gd name="connsiteX1" fmla="*/ 95882 w 189452"/>
                  <a:gd name="connsiteY1" fmla="*/ 7014 h 149222"/>
                  <a:gd name="connsiteX2" fmla="*/ 68675 w 189452"/>
                  <a:gd name="connsiteY2" fmla="*/ 970 h 149222"/>
                  <a:gd name="connsiteX3" fmla="*/ 0 w 189452"/>
                  <a:gd name="connsiteY3" fmla="*/ 78633 h 149222"/>
                  <a:gd name="connsiteX4" fmla="*/ 84097 w 189452"/>
                  <a:gd name="connsiteY4" fmla="*/ 149222 h 149222"/>
                  <a:gd name="connsiteX5" fmla="*/ 97597 w 189452"/>
                  <a:gd name="connsiteY5" fmla="*/ 148088 h 149222"/>
                  <a:gd name="connsiteX6" fmla="*/ 109875 w 189452"/>
                  <a:gd name="connsiteY6" fmla="*/ 148737 h 149222"/>
                  <a:gd name="connsiteX7" fmla="*/ 109875 w 189452"/>
                  <a:gd name="connsiteY7" fmla="*/ 148737 h 149222"/>
                  <a:gd name="connsiteX8" fmla="*/ 167735 w 189452"/>
                  <a:gd name="connsiteY8" fmla="*/ 128172 h 149222"/>
                  <a:gd name="connsiteX9" fmla="*/ 189452 w 189452"/>
                  <a:gd name="connsiteY9" fmla="*/ 78624 h 149222"/>
                  <a:gd name="connsiteX10" fmla="*/ 124933 w 189452"/>
                  <a:gd name="connsiteY10" fmla="*/ 0 h 14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452" h="149222">
                    <a:moveTo>
                      <a:pt x="124933" y="0"/>
                    </a:moveTo>
                    <a:cubicBezTo>
                      <a:pt x="115599" y="0"/>
                      <a:pt x="105840" y="2347"/>
                      <a:pt x="95882" y="7014"/>
                    </a:cubicBezTo>
                    <a:cubicBezTo>
                      <a:pt x="86703" y="3005"/>
                      <a:pt x="77568" y="970"/>
                      <a:pt x="68675" y="970"/>
                    </a:cubicBezTo>
                    <a:cubicBezTo>
                      <a:pt x="26124" y="970"/>
                      <a:pt x="0" y="46205"/>
                      <a:pt x="0" y="78633"/>
                    </a:cubicBezTo>
                    <a:cubicBezTo>
                      <a:pt x="0" y="115590"/>
                      <a:pt x="40091" y="149222"/>
                      <a:pt x="84097" y="149222"/>
                    </a:cubicBezTo>
                    <a:cubicBezTo>
                      <a:pt x="88652" y="149222"/>
                      <a:pt x="93189" y="148841"/>
                      <a:pt x="97597" y="148088"/>
                    </a:cubicBezTo>
                    <a:cubicBezTo>
                      <a:pt x="101744" y="148512"/>
                      <a:pt x="105857" y="148737"/>
                      <a:pt x="109875" y="148737"/>
                    </a:cubicBezTo>
                    <a:lnTo>
                      <a:pt x="109875" y="148737"/>
                    </a:lnTo>
                    <a:cubicBezTo>
                      <a:pt x="133029" y="148737"/>
                      <a:pt x="153058" y="141637"/>
                      <a:pt x="167735" y="128172"/>
                    </a:cubicBezTo>
                    <a:cubicBezTo>
                      <a:pt x="181728" y="115330"/>
                      <a:pt x="189452" y="97735"/>
                      <a:pt x="189452" y="78624"/>
                    </a:cubicBezTo>
                    <a:cubicBezTo>
                      <a:pt x="189444" y="45659"/>
                      <a:pt x="167017" y="0"/>
                      <a:pt x="124933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xmlns="" id="{482C7AEA-461A-4A54-AECD-445A613026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9486" y="2031435"/>
                <a:ext cx="181884" cy="141660"/>
              </a:xfrm>
              <a:custGeom>
                <a:avLst/>
                <a:gdLst>
                  <a:gd name="connsiteX0" fmla="*/ 181884 w 181884"/>
                  <a:gd name="connsiteY0" fmla="*/ 74858 h 141660"/>
                  <a:gd name="connsiteX1" fmla="*/ 93674 w 181884"/>
                  <a:gd name="connsiteY1" fmla="*/ 140486 h 141660"/>
                  <a:gd name="connsiteX2" fmla="*/ 0 w 181884"/>
                  <a:gd name="connsiteY2" fmla="*/ 74858 h 141660"/>
                  <a:gd name="connsiteX3" fmla="*/ 92115 w 181884"/>
                  <a:gd name="connsiteY3" fmla="*/ 7378 h 141660"/>
                  <a:gd name="connsiteX4" fmla="*/ 181884 w 181884"/>
                  <a:gd name="connsiteY4" fmla="*/ 74858 h 14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84" h="141660">
                    <a:moveTo>
                      <a:pt x="181884" y="74858"/>
                    </a:moveTo>
                    <a:cubicBezTo>
                      <a:pt x="181884" y="114249"/>
                      <a:pt x="147179" y="146357"/>
                      <a:pt x="93674" y="140486"/>
                    </a:cubicBezTo>
                    <a:cubicBezTo>
                      <a:pt x="48846" y="148504"/>
                      <a:pt x="0" y="114249"/>
                      <a:pt x="0" y="74858"/>
                    </a:cubicBezTo>
                    <a:cubicBezTo>
                      <a:pt x="0" y="35451"/>
                      <a:pt x="38221" y="-17499"/>
                      <a:pt x="92115" y="7378"/>
                    </a:cubicBezTo>
                    <a:cubicBezTo>
                      <a:pt x="148408" y="-20166"/>
                      <a:pt x="181884" y="35451"/>
                      <a:pt x="181884" y="74858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xmlns="" id="{10D2D26E-B75F-4ABB-A058-590A941D1D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70853" y="2168350"/>
                <a:ext cx="31104" cy="41363"/>
              </a:xfrm>
              <a:custGeom>
                <a:avLst/>
                <a:gdLst>
                  <a:gd name="connsiteX0" fmla="*/ 9743 w 31104"/>
                  <a:gd name="connsiteY0" fmla="*/ 4086 h 41363"/>
                  <a:gd name="connsiteX1" fmla="*/ 538 w 31104"/>
                  <a:gd name="connsiteY1" fmla="*/ 40299 h 41363"/>
                  <a:gd name="connsiteX2" fmla="*/ 3257 w 31104"/>
                  <a:gd name="connsiteY2" fmla="*/ 41364 h 41363"/>
                  <a:gd name="connsiteX3" fmla="*/ 31104 w 31104"/>
                  <a:gd name="connsiteY3" fmla="*/ 4745 h 41363"/>
                  <a:gd name="connsiteX4" fmla="*/ 9743 w 31104"/>
                  <a:gd name="connsiteY4" fmla="*/ 4086 h 4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04" h="41363">
                    <a:moveTo>
                      <a:pt x="9743" y="4086"/>
                    </a:moveTo>
                    <a:cubicBezTo>
                      <a:pt x="9743" y="4086"/>
                      <a:pt x="-2701" y="21127"/>
                      <a:pt x="538" y="40299"/>
                    </a:cubicBezTo>
                    <a:lnTo>
                      <a:pt x="3257" y="41364"/>
                    </a:lnTo>
                    <a:cubicBezTo>
                      <a:pt x="3257" y="41364"/>
                      <a:pt x="16531" y="10589"/>
                      <a:pt x="31104" y="4745"/>
                    </a:cubicBezTo>
                    <a:cubicBezTo>
                      <a:pt x="31104" y="4736"/>
                      <a:pt x="16220" y="-5473"/>
                      <a:pt x="9743" y="4086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xmlns="" id="{41A195FA-A481-4063-BE04-76C8BF27AC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62960" y="2068970"/>
                <a:ext cx="118963" cy="94894"/>
              </a:xfrm>
              <a:custGeom>
                <a:avLst/>
                <a:gdLst>
                  <a:gd name="connsiteX0" fmla="*/ 78400 w 118963"/>
                  <a:gd name="connsiteY0" fmla="*/ 5879 h 94894"/>
                  <a:gd name="connsiteX1" fmla="*/ 35494 w 118963"/>
                  <a:gd name="connsiteY1" fmla="*/ 5213 h 94894"/>
                  <a:gd name="connsiteX2" fmla="*/ 8946 w 118963"/>
                  <a:gd name="connsiteY2" fmla="*/ 81058 h 94894"/>
                  <a:gd name="connsiteX3" fmla="*/ 60017 w 118963"/>
                  <a:gd name="connsiteY3" fmla="*/ 88453 h 94894"/>
                  <a:gd name="connsiteX4" fmla="*/ 96099 w 118963"/>
                  <a:gd name="connsiteY4" fmla="*/ 90470 h 94894"/>
                  <a:gd name="connsiteX5" fmla="*/ 78400 w 118963"/>
                  <a:gd name="connsiteY5" fmla="*/ 5879 h 9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963" h="94894">
                    <a:moveTo>
                      <a:pt x="78400" y="5879"/>
                    </a:moveTo>
                    <a:cubicBezTo>
                      <a:pt x="78400" y="5879"/>
                      <a:pt x="51851" y="-6893"/>
                      <a:pt x="35494" y="5213"/>
                    </a:cubicBezTo>
                    <a:cubicBezTo>
                      <a:pt x="19146" y="17301"/>
                      <a:pt x="-16642" y="46863"/>
                      <a:pt x="8946" y="81058"/>
                    </a:cubicBezTo>
                    <a:cubicBezTo>
                      <a:pt x="27996" y="106559"/>
                      <a:pt x="46387" y="89136"/>
                      <a:pt x="60017" y="88453"/>
                    </a:cubicBezTo>
                    <a:cubicBezTo>
                      <a:pt x="73629" y="87794"/>
                      <a:pt x="85812" y="95709"/>
                      <a:pt x="96099" y="90470"/>
                    </a:cubicBezTo>
                    <a:cubicBezTo>
                      <a:pt x="117219" y="79716"/>
                      <a:pt x="141715" y="-2840"/>
                      <a:pt x="78400" y="5879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xmlns="" id="{F2890292-67EB-479D-B873-CAAFADDB5E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28670" y="2039841"/>
                <a:ext cx="51023" cy="91985"/>
              </a:xfrm>
              <a:custGeom>
                <a:avLst/>
                <a:gdLst>
                  <a:gd name="connsiteX0" fmla="*/ 42231 w 51023"/>
                  <a:gd name="connsiteY0" fmla="*/ 0 h 91985"/>
                  <a:gd name="connsiteX1" fmla="*/ 0 w 51023"/>
                  <a:gd name="connsiteY1" fmla="*/ 91986 h 91985"/>
                  <a:gd name="connsiteX2" fmla="*/ 42231 w 51023"/>
                  <a:gd name="connsiteY2" fmla="*/ 0 h 91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023" h="91985">
                    <a:moveTo>
                      <a:pt x="42231" y="0"/>
                    </a:moveTo>
                    <a:cubicBezTo>
                      <a:pt x="42231" y="0"/>
                      <a:pt x="79681" y="77205"/>
                      <a:pt x="0" y="91986"/>
                    </a:cubicBezTo>
                    <a:cubicBezTo>
                      <a:pt x="0" y="91986"/>
                      <a:pt x="57202" y="68493"/>
                      <a:pt x="4223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xmlns="" id="{38AEF4E2-317D-46C3-A3F9-3BAF60B1E7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3241" y="2135842"/>
                <a:ext cx="25626" cy="18125"/>
              </a:xfrm>
              <a:custGeom>
                <a:avLst/>
                <a:gdLst>
                  <a:gd name="connsiteX0" fmla="*/ 22865 w 25626"/>
                  <a:gd name="connsiteY0" fmla="*/ 0 h 18125"/>
                  <a:gd name="connsiteX1" fmla="*/ 3789 w 25626"/>
                  <a:gd name="connsiteY1" fmla="*/ 7404 h 18125"/>
                  <a:gd name="connsiteX2" fmla="*/ 6499 w 25626"/>
                  <a:gd name="connsiteY2" fmla="*/ 17474 h 18125"/>
                  <a:gd name="connsiteX3" fmla="*/ 22865 w 25626"/>
                  <a:gd name="connsiteY3" fmla="*/ 0 h 1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6" h="18125">
                    <a:moveTo>
                      <a:pt x="22865" y="0"/>
                    </a:moveTo>
                    <a:cubicBezTo>
                      <a:pt x="22865" y="0"/>
                      <a:pt x="6499" y="702"/>
                      <a:pt x="3789" y="7404"/>
                    </a:cubicBezTo>
                    <a:cubicBezTo>
                      <a:pt x="1070" y="14097"/>
                      <a:pt x="-4368" y="20158"/>
                      <a:pt x="6499" y="17474"/>
                    </a:cubicBezTo>
                    <a:cubicBezTo>
                      <a:pt x="17409" y="14790"/>
                      <a:pt x="31714" y="0"/>
                      <a:pt x="22865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xmlns="" id="{F3425A0E-1196-4AD9-A714-DD3583EC0D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6400" y="2163224"/>
                <a:ext cx="207818" cy="186170"/>
              </a:xfrm>
              <a:custGeom>
                <a:avLst/>
                <a:gdLst>
                  <a:gd name="connsiteX0" fmla="*/ 70762 w 207818"/>
                  <a:gd name="connsiteY0" fmla="*/ 0 h 186170"/>
                  <a:gd name="connsiteX1" fmla="*/ 102654 w 207818"/>
                  <a:gd name="connsiteY1" fmla="*/ 8711 h 186170"/>
                  <a:gd name="connsiteX2" fmla="*/ 132501 w 207818"/>
                  <a:gd name="connsiteY2" fmla="*/ 1204 h 186170"/>
                  <a:gd name="connsiteX3" fmla="*/ 207818 w 207818"/>
                  <a:gd name="connsiteY3" fmla="*/ 98090 h 186170"/>
                  <a:gd name="connsiteX4" fmla="*/ 115564 w 207818"/>
                  <a:gd name="connsiteY4" fmla="*/ 186170 h 186170"/>
                  <a:gd name="connsiteX5" fmla="*/ 100766 w 207818"/>
                  <a:gd name="connsiteY5" fmla="*/ 184759 h 186170"/>
                  <a:gd name="connsiteX6" fmla="*/ 87284 w 207818"/>
                  <a:gd name="connsiteY6" fmla="*/ 185590 h 186170"/>
                  <a:gd name="connsiteX7" fmla="*/ 87284 w 207818"/>
                  <a:gd name="connsiteY7" fmla="*/ 185590 h 186170"/>
                  <a:gd name="connsiteX8" fmla="*/ 23847 w 207818"/>
                  <a:gd name="connsiteY8" fmla="*/ 159933 h 186170"/>
                  <a:gd name="connsiteX9" fmla="*/ 0 w 207818"/>
                  <a:gd name="connsiteY9" fmla="*/ 98090 h 186170"/>
                  <a:gd name="connsiteX10" fmla="*/ 70762 w 207818"/>
                  <a:gd name="connsiteY10" fmla="*/ 0 h 18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818" h="186170">
                    <a:moveTo>
                      <a:pt x="70762" y="0"/>
                    </a:moveTo>
                    <a:cubicBezTo>
                      <a:pt x="81006" y="0"/>
                      <a:pt x="91726" y="2918"/>
                      <a:pt x="102654" y="8711"/>
                    </a:cubicBezTo>
                    <a:cubicBezTo>
                      <a:pt x="112707" y="3724"/>
                      <a:pt x="122751" y="1204"/>
                      <a:pt x="132501" y="1204"/>
                    </a:cubicBezTo>
                    <a:cubicBezTo>
                      <a:pt x="179174" y="1204"/>
                      <a:pt x="207818" y="57635"/>
                      <a:pt x="207818" y="98090"/>
                    </a:cubicBezTo>
                    <a:cubicBezTo>
                      <a:pt x="207818" y="144209"/>
                      <a:pt x="163847" y="186170"/>
                      <a:pt x="115564" y="186170"/>
                    </a:cubicBezTo>
                    <a:cubicBezTo>
                      <a:pt x="110559" y="186170"/>
                      <a:pt x="105589" y="185712"/>
                      <a:pt x="100766" y="184759"/>
                    </a:cubicBezTo>
                    <a:cubicBezTo>
                      <a:pt x="96229" y="185296"/>
                      <a:pt x="91683" y="185590"/>
                      <a:pt x="87284" y="185590"/>
                    </a:cubicBezTo>
                    <a:lnTo>
                      <a:pt x="87284" y="185590"/>
                    </a:lnTo>
                    <a:cubicBezTo>
                      <a:pt x="61869" y="185590"/>
                      <a:pt x="39936" y="176724"/>
                      <a:pt x="23847" y="159933"/>
                    </a:cubicBezTo>
                    <a:cubicBezTo>
                      <a:pt x="8469" y="143888"/>
                      <a:pt x="0" y="121946"/>
                      <a:pt x="0" y="98090"/>
                    </a:cubicBezTo>
                    <a:cubicBezTo>
                      <a:pt x="0" y="56960"/>
                      <a:pt x="24592" y="0"/>
                      <a:pt x="70762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xmlns="" id="{91A1B5D8-C5CA-4605-9525-FAEB27172C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0566" y="2167936"/>
                <a:ext cx="199505" cy="176761"/>
              </a:xfrm>
              <a:custGeom>
                <a:avLst/>
                <a:gdLst>
                  <a:gd name="connsiteX0" fmla="*/ 0 w 199505"/>
                  <a:gd name="connsiteY0" fmla="*/ 93394 h 176761"/>
                  <a:gd name="connsiteX1" fmla="*/ 96748 w 199505"/>
                  <a:gd name="connsiteY1" fmla="*/ 175300 h 176761"/>
                  <a:gd name="connsiteX2" fmla="*/ 199506 w 199505"/>
                  <a:gd name="connsiteY2" fmla="*/ 93394 h 176761"/>
                  <a:gd name="connsiteX3" fmla="*/ 98454 w 199505"/>
                  <a:gd name="connsiteY3" fmla="*/ 9201 h 176761"/>
                  <a:gd name="connsiteX4" fmla="*/ 0 w 199505"/>
                  <a:gd name="connsiteY4" fmla="*/ 93394 h 17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05" h="176761">
                    <a:moveTo>
                      <a:pt x="0" y="93394"/>
                    </a:moveTo>
                    <a:cubicBezTo>
                      <a:pt x="0" y="142534"/>
                      <a:pt x="38065" y="182626"/>
                      <a:pt x="96748" y="175300"/>
                    </a:cubicBezTo>
                    <a:cubicBezTo>
                      <a:pt x="145923" y="185293"/>
                      <a:pt x="199506" y="142534"/>
                      <a:pt x="199506" y="93394"/>
                    </a:cubicBezTo>
                    <a:cubicBezTo>
                      <a:pt x="199506" y="44236"/>
                      <a:pt x="157578" y="-21842"/>
                      <a:pt x="98454" y="9201"/>
                    </a:cubicBezTo>
                    <a:cubicBezTo>
                      <a:pt x="36723" y="-25158"/>
                      <a:pt x="0" y="44245"/>
                      <a:pt x="0" y="93394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xmlns="" id="{BFFBA7C2-E806-467E-A658-9218BF008C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88646" y="2338813"/>
                <a:ext cx="34126" cy="51602"/>
              </a:xfrm>
              <a:custGeom>
                <a:avLst/>
                <a:gdLst>
                  <a:gd name="connsiteX0" fmla="*/ 23457 w 34126"/>
                  <a:gd name="connsiteY0" fmla="*/ 5112 h 51602"/>
                  <a:gd name="connsiteX1" fmla="*/ 33537 w 34126"/>
                  <a:gd name="connsiteY1" fmla="*/ 50304 h 51602"/>
                  <a:gd name="connsiteX2" fmla="*/ 30567 w 34126"/>
                  <a:gd name="connsiteY2" fmla="*/ 51602 h 51602"/>
                  <a:gd name="connsiteX3" fmla="*/ 0 w 34126"/>
                  <a:gd name="connsiteY3" fmla="*/ 5917 h 51602"/>
                  <a:gd name="connsiteX4" fmla="*/ 23457 w 34126"/>
                  <a:gd name="connsiteY4" fmla="*/ 5112 h 5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6" h="51602">
                    <a:moveTo>
                      <a:pt x="23457" y="5112"/>
                    </a:moveTo>
                    <a:cubicBezTo>
                      <a:pt x="23457" y="5112"/>
                      <a:pt x="37087" y="26370"/>
                      <a:pt x="33537" y="50304"/>
                    </a:cubicBezTo>
                    <a:lnTo>
                      <a:pt x="30567" y="51602"/>
                    </a:lnTo>
                    <a:cubicBezTo>
                      <a:pt x="30567" y="51602"/>
                      <a:pt x="15993" y="13217"/>
                      <a:pt x="0" y="5917"/>
                    </a:cubicBezTo>
                    <a:cubicBezTo>
                      <a:pt x="0" y="5908"/>
                      <a:pt x="16348" y="-6838"/>
                      <a:pt x="23457" y="5112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xmlns="" id="{1572FDDD-D0C1-4353-AE33-2C551344B8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00911" y="2214778"/>
                <a:ext cx="130514" cy="118407"/>
              </a:xfrm>
              <a:custGeom>
                <a:avLst/>
                <a:gdLst>
                  <a:gd name="connsiteX0" fmla="*/ 44501 w 130514"/>
                  <a:gd name="connsiteY0" fmla="*/ 7326 h 118407"/>
                  <a:gd name="connsiteX1" fmla="*/ 91581 w 130514"/>
                  <a:gd name="connsiteY1" fmla="*/ 6495 h 118407"/>
                  <a:gd name="connsiteX2" fmla="*/ 120702 w 130514"/>
                  <a:gd name="connsiteY2" fmla="*/ 101148 h 118407"/>
                  <a:gd name="connsiteX3" fmla="*/ 64686 w 130514"/>
                  <a:gd name="connsiteY3" fmla="*/ 110361 h 118407"/>
                  <a:gd name="connsiteX4" fmla="*/ 25079 w 130514"/>
                  <a:gd name="connsiteY4" fmla="*/ 112881 h 118407"/>
                  <a:gd name="connsiteX5" fmla="*/ 44501 w 130514"/>
                  <a:gd name="connsiteY5" fmla="*/ 7326 h 1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14" h="118407">
                    <a:moveTo>
                      <a:pt x="44501" y="7326"/>
                    </a:moveTo>
                    <a:cubicBezTo>
                      <a:pt x="44501" y="7326"/>
                      <a:pt x="73639" y="-8589"/>
                      <a:pt x="91581" y="6495"/>
                    </a:cubicBezTo>
                    <a:cubicBezTo>
                      <a:pt x="109523" y="21579"/>
                      <a:pt x="148766" y="58467"/>
                      <a:pt x="120702" y="101148"/>
                    </a:cubicBezTo>
                    <a:cubicBezTo>
                      <a:pt x="99807" y="132978"/>
                      <a:pt x="79631" y="111201"/>
                      <a:pt x="64686" y="110361"/>
                    </a:cubicBezTo>
                    <a:cubicBezTo>
                      <a:pt x="49723" y="109530"/>
                      <a:pt x="36388" y="119401"/>
                      <a:pt x="25079" y="112881"/>
                    </a:cubicBezTo>
                    <a:cubicBezTo>
                      <a:pt x="1916" y="99459"/>
                      <a:pt x="-24962" y="-3567"/>
                      <a:pt x="44501" y="732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xmlns="" id="{38D676D2-E499-456B-9039-BC595D45A0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013049" y="2178421"/>
                <a:ext cx="55980" cy="114767"/>
              </a:xfrm>
              <a:custGeom>
                <a:avLst/>
                <a:gdLst>
                  <a:gd name="connsiteX0" fmla="*/ 9646 w 55980"/>
                  <a:gd name="connsiteY0" fmla="*/ 0 h 114767"/>
                  <a:gd name="connsiteX1" fmla="*/ 55981 w 55980"/>
                  <a:gd name="connsiteY1" fmla="*/ 114768 h 114767"/>
                  <a:gd name="connsiteX2" fmla="*/ 9646 w 55980"/>
                  <a:gd name="connsiteY2" fmla="*/ 0 h 11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980" h="114767">
                    <a:moveTo>
                      <a:pt x="9646" y="0"/>
                    </a:moveTo>
                    <a:cubicBezTo>
                      <a:pt x="9646" y="0"/>
                      <a:pt x="-31441" y="96315"/>
                      <a:pt x="55981" y="114768"/>
                    </a:cubicBezTo>
                    <a:cubicBezTo>
                      <a:pt x="55981" y="114768"/>
                      <a:pt x="-6772" y="85448"/>
                      <a:pt x="964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xmlns="" id="{90C1ED21-6280-4527-8604-2480879D49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37175" y="2298240"/>
                <a:ext cx="28127" cy="22613"/>
              </a:xfrm>
              <a:custGeom>
                <a:avLst/>
                <a:gdLst>
                  <a:gd name="connsiteX0" fmla="*/ 3040 w 28127"/>
                  <a:gd name="connsiteY0" fmla="*/ 0 h 22613"/>
                  <a:gd name="connsiteX1" fmla="*/ 23951 w 28127"/>
                  <a:gd name="connsiteY1" fmla="*/ 9248 h 22613"/>
                  <a:gd name="connsiteX2" fmla="*/ 20972 w 28127"/>
                  <a:gd name="connsiteY2" fmla="*/ 21795 h 22613"/>
                  <a:gd name="connsiteX3" fmla="*/ 3040 w 28127"/>
                  <a:gd name="connsiteY3" fmla="*/ 0 h 2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127" h="22613">
                    <a:moveTo>
                      <a:pt x="3040" y="0"/>
                    </a:moveTo>
                    <a:cubicBezTo>
                      <a:pt x="3040" y="0"/>
                      <a:pt x="20972" y="883"/>
                      <a:pt x="23951" y="9248"/>
                    </a:cubicBezTo>
                    <a:cubicBezTo>
                      <a:pt x="26947" y="17621"/>
                      <a:pt x="32940" y="25155"/>
                      <a:pt x="20972" y="21795"/>
                    </a:cubicBezTo>
                    <a:cubicBezTo>
                      <a:pt x="9023" y="18452"/>
                      <a:pt x="-6693" y="0"/>
                      <a:pt x="3040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xmlns="" id="{2450A39B-CF17-46DF-82F9-8AAE7F3738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173628" y="2179145"/>
                <a:ext cx="2213947" cy="372600"/>
              </a:xfrm>
              <a:custGeom>
                <a:avLst/>
                <a:gdLst>
                  <a:gd name="connsiteX0" fmla="*/ 1957985 w 2213947"/>
                  <a:gd name="connsiteY0" fmla="*/ 4724 h 372600"/>
                  <a:gd name="connsiteX1" fmla="*/ 1269925 w 2213947"/>
                  <a:gd name="connsiteY1" fmla="*/ 161800 h 372600"/>
                  <a:gd name="connsiteX2" fmla="*/ 620251 w 2213947"/>
                  <a:gd name="connsiteY2" fmla="*/ 337329 h 372600"/>
                  <a:gd name="connsiteX3" fmla="*/ 0 w 2213947"/>
                  <a:gd name="connsiteY3" fmla="*/ 71434 h 372600"/>
                  <a:gd name="connsiteX4" fmla="*/ 617783 w 2213947"/>
                  <a:gd name="connsiteY4" fmla="*/ 369350 h 372600"/>
                  <a:gd name="connsiteX5" fmla="*/ 1294326 w 2213947"/>
                  <a:gd name="connsiteY5" fmla="*/ 221271 h 372600"/>
                  <a:gd name="connsiteX6" fmla="*/ 1944382 w 2213947"/>
                  <a:gd name="connsiteY6" fmla="*/ 100277 h 372600"/>
                  <a:gd name="connsiteX7" fmla="*/ 2213948 w 2213947"/>
                  <a:gd name="connsiteY7" fmla="*/ 200818 h 372600"/>
                  <a:gd name="connsiteX8" fmla="*/ 2213948 w 2213947"/>
                  <a:gd name="connsiteY8" fmla="*/ 78924 h 372600"/>
                  <a:gd name="connsiteX9" fmla="*/ 1957985 w 2213947"/>
                  <a:gd name="connsiteY9" fmla="*/ 4724 h 37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13947" h="372600">
                    <a:moveTo>
                      <a:pt x="1957985" y="4724"/>
                    </a:moveTo>
                    <a:cubicBezTo>
                      <a:pt x="1707521" y="-22439"/>
                      <a:pt x="1480402" y="72534"/>
                      <a:pt x="1269925" y="161800"/>
                    </a:cubicBezTo>
                    <a:cubicBezTo>
                      <a:pt x="1060652" y="251413"/>
                      <a:pt x="846201" y="347364"/>
                      <a:pt x="620251" y="337329"/>
                    </a:cubicBezTo>
                    <a:cubicBezTo>
                      <a:pt x="394179" y="323024"/>
                      <a:pt x="189989" y="196159"/>
                      <a:pt x="0" y="71434"/>
                    </a:cubicBezTo>
                    <a:cubicBezTo>
                      <a:pt x="184413" y="204472"/>
                      <a:pt x="381199" y="342463"/>
                      <a:pt x="617783" y="369350"/>
                    </a:cubicBezTo>
                    <a:cubicBezTo>
                      <a:pt x="854687" y="390920"/>
                      <a:pt x="1080655" y="301030"/>
                      <a:pt x="1294326" y="221271"/>
                    </a:cubicBezTo>
                    <a:cubicBezTo>
                      <a:pt x="1506318" y="141486"/>
                      <a:pt x="1730658" y="65277"/>
                      <a:pt x="1944382" y="100277"/>
                    </a:cubicBezTo>
                    <a:cubicBezTo>
                      <a:pt x="2038913" y="117232"/>
                      <a:pt x="2128006" y="153782"/>
                      <a:pt x="2213948" y="200818"/>
                    </a:cubicBezTo>
                    <a:lnTo>
                      <a:pt x="2213948" y="78924"/>
                    </a:lnTo>
                    <a:cubicBezTo>
                      <a:pt x="2133626" y="43915"/>
                      <a:pt x="2048906" y="17089"/>
                      <a:pt x="1957985" y="4724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xmlns="" id="{0ABEC011-FC6E-4810-9B00-C7C561A417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38903" y="2271418"/>
              <a:ext cx="3654620" cy="3654620"/>
            </a:xfrm>
            <a:prstGeom prst="arc">
              <a:avLst>
                <a:gd name="adj1" fmla="val 8068873"/>
                <a:gd name="adj2" fmla="val 12940385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Subtitle 2">
              <a:extLst>
                <a:ext uri="{FF2B5EF4-FFF2-40B4-BE49-F238E27FC236}">
                  <a16:creationId xmlns:a16="http://schemas.microsoft.com/office/drawing/2014/main" xmlns="" id="{92082CE3-691E-4B1D-A078-49B001214F8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29537" y="3067855"/>
              <a:ext cx="2739501" cy="29752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600" dirty="0">
                <a:solidFill>
                  <a:srgbClr val="CAD4A8"/>
                </a:solidFill>
                <a:latin typeface="Montserrat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91D0F77-F747-41F2-91EE-F9E37DBF03C9}"/>
              </a:ext>
            </a:extLst>
          </p:cNvPr>
          <p:cNvGrpSpPr/>
          <p:nvPr/>
        </p:nvGrpSpPr>
        <p:grpSpPr>
          <a:xfrm>
            <a:off x="7343599" y="592826"/>
            <a:ext cx="4427364" cy="3943777"/>
            <a:chOff x="7343599" y="592826"/>
            <a:chExt cx="4427364" cy="394377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xmlns="" id="{D9BC1D00-A828-4097-ABAE-BF209204730A}"/>
                </a:ext>
              </a:extLst>
            </p:cNvPr>
            <p:cNvSpPr txBox="1"/>
            <p:nvPr/>
          </p:nvSpPr>
          <p:spPr>
            <a:xfrm>
              <a:off x="7384025" y="592826"/>
              <a:ext cx="4386937" cy="646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4A5A2B"/>
                </a:solidFill>
                <a:latin typeface="Arial" panose="020B0604020202020204" pitchFamily="34" charset="0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xmlns="" id="{223A3D82-9387-414E-8780-97184D5903D4}"/>
                </a:ext>
              </a:extLst>
            </p:cNvPr>
            <p:cNvSpPr txBox="1"/>
            <p:nvPr/>
          </p:nvSpPr>
          <p:spPr>
            <a:xfrm>
              <a:off x="7343599" y="4167271"/>
              <a:ext cx="4427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295054" y="656510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01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Initiation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Charter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Meeting Minutes</a:t>
            </a:r>
          </a:p>
          <a:p>
            <a:pPr fontAlgn="base"/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02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Planning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Skills Audit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Management (MS Project)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Communication Tools Used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03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Execution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Database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Use Case Diagram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Logo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Wireframe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Requirement Catalogue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785950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805" y="277122"/>
            <a:ext cx="8243814" cy="65808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3200" y="534572"/>
            <a:ext cx="6879102" cy="5880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C777519-4973-4DBB-9E25-4CB22700E0EF}"/>
              </a:ext>
            </a:extLst>
          </p:cNvPr>
          <p:cNvSpPr/>
          <p:nvPr/>
        </p:nvSpPr>
        <p:spPr>
          <a:xfrm>
            <a:off x="3997532" y="4482304"/>
            <a:ext cx="4744122" cy="1710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258CF3A-4821-44D9-88E9-8DDD629E73D8}"/>
              </a:ext>
            </a:extLst>
          </p:cNvPr>
          <p:cNvSpPr/>
          <p:nvPr/>
        </p:nvSpPr>
        <p:spPr>
          <a:xfrm>
            <a:off x="7051523" y="1904106"/>
            <a:ext cx="4744122" cy="1710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B229B380-8257-4EA4-91CD-C67A18F73F0A}"/>
              </a:ext>
            </a:extLst>
          </p:cNvPr>
          <p:cNvSpPr/>
          <p:nvPr/>
        </p:nvSpPr>
        <p:spPr>
          <a:xfrm>
            <a:off x="828339" y="1904106"/>
            <a:ext cx="4744122" cy="171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EF37-A869-469F-9A94-48BAA5DA0F73}"/>
              </a:ext>
            </a:extLst>
          </p:cNvPr>
          <p:cNvGrpSpPr/>
          <p:nvPr/>
        </p:nvGrpSpPr>
        <p:grpSpPr>
          <a:xfrm>
            <a:off x="2461419" y="600140"/>
            <a:ext cx="7269162" cy="1101955"/>
            <a:chOff x="2461419" y="524834"/>
            <a:chExt cx="7269162" cy="1101955"/>
          </a:xfrm>
        </p:grpSpPr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xmlns="" id="{D71DC484-9ADF-4DA4-97E6-E5D790895C99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794405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LOGO DESIGN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4389F770-6E97-4AAA-BD03-1DF50EB418B2}"/>
                </a:ext>
              </a:extLst>
            </p:cNvPr>
            <p:cNvGrpSpPr/>
            <p:nvPr/>
          </p:nvGrpSpPr>
          <p:grpSpPr>
            <a:xfrm>
              <a:off x="3436591" y="524834"/>
              <a:ext cx="675739" cy="564729"/>
              <a:chOff x="3123158" y="551722"/>
              <a:chExt cx="675739" cy="564729"/>
            </a:xfrm>
          </p:grpSpPr>
          <p:sp>
            <p:nvSpPr>
              <p:cNvPr id="44" name="Freeform 387">
                <a:extLst>
                  <a:ext uri="{FF2B5EF4-FFF2-40B4-BE49-F238E27FC236}">
                    <a16:creationId xmlns:a16="http://schemas.microsoft.com/office/drawing/2014/main" xmlns="" id="{39988E3F-80F4-4472-B402-A18420D2B0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88">
                <a:extLst>
                  <a:ext uri="{FF2B5EF4-FFF2-40B4-BE49-F238E27FC236}">
                    <a16:creationId xmlns:a16="http://schemas.microsoft.com/office/drawing/2014/main" xmlns="" id="{CCA60E36-6A02-4275-B3EA-74DA6D1D63B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AD194892-682C-4004-B801-0BB4C0273DB7}"/>
                </a:ext>
              </a:extLst>
            </p:cNvPr>
            <p:cNvGrpSpPr/>
            <p:nvPr/>
          </p:nvGrpSpPr>
          <p:grpSpPr>
            <a:xfrm rot="10800000">
              <a:off x="8101185" y="1062060"/>
              <a:ext cx="675739" cy="564729"/>
              <a:chOff x="8395583" y="1172989"/>
              <a:chExt cx="675739" cy="564729"/>
            </a:xfrm>
          </p:grpSpPr>
          <p:sp>
            <p:nvSpPr>
              <p:cNvPr id="42" name="Freeform 387">
                <a:extLst>
                  <a:ext uri="{FF2B5EF4-FFF2-40B4-BE49-F238E27FC236}">
                    <a16:creationId xmlns:a16="http://schemas.microsoft.com/office/drawing/2014/main" xmlns="" id="{103137FC-044B-4167-B24C-882D051DD04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88">
                <a:extLst>
                  <a:ext uri="{FF2B5EF4-FFF2-40B4-BE49-F238E27FC236}">
                    <a16:creationId xmlns:a16="http://schemas.microsoft.com/office/drawing/2014/main" xmlns="" id="{7EEB3217-6D9F-43CF-A550-1D18FB1BF77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4" name="Google Shape;919;p39">
            <a:extLst>
              <a:ext uri="{FF2B5EF4-FFF2-40B4-BE49-F238E27FC236}">
                <a16:creationId xmlns:a16="http://schemas.microsoft.com/office/drawing/2014/main" xmlns="" id="{49DCCA52-9AC9-4DE6-AFCD-22CF4378E05B}"/>
              </a:ext>
              <a:ext uri="{4B1E3C2F-F306-4664-B93D-F1E2CD35F1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62B307-FA80-469B-BD49-82A980620C27}"/>
              </a:ext>
            </a:extLst>
          </p:cNvPr>
          <p:cNvSpPr txBox="1"/>
          <p:nvPr/>
        </p:nvSpPr>
        <p:spPr>
          <a:xfrm>
            <a:off x="2236728" y="37515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 Black</a:t>
            </a:r>
          </a:p>
        </p:txBody>
      </p:sp>
      <p:sp>
        <p:nvSpPr>
          <p:cNvPr id="55" name="Google Shape;919;p39">
            <a:extLst>
              <a:ext uri="{FF2B5EF4-FFF2-40B4-BE49-F238E27FC236}">
                <a16:creationId xmlns:a16="http://schemas.microsoft.com/office/drawing/2014/main" xmlns="" id="{55860EA6-C5AE-4E57-9B82-43B48238529D}"/>
              </a:ext>
              <a:ext uri="{4B1E3C2F-F306-4664-B93D-F1E2CD35F1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62B307-FA80-469B-BD49-82A980620C27}"/>
              </a:ext>
            </a:extLst>
          </p:cNvPr>
          <p:cNvSpPr txBox="1"/>
          <p:nvPr/>
        </p:nvSpPr>
        <p:spPr>
          <a:xfrm>
            <a:off x="8554341" y="37820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-White</a:t>
            </a:r>
          </a:p>
        </p:txBody>
      </p:sp>
      <p:sp>
        <p:nvSpPr>
          <p:cNvPr id="56" name="Google Shape;919;p39">
            <a:extLst>
              <a:ext uri="{FF2B5EF4-FFF2-40B4-BE49-F238E27FC236}">
                <a16:creationId xmlns:a16="http://schemas.microsoft.com/office/drawing/2014/main" xmlns="" id="{BFF67ED3-35E3-47B6-9D2F-B9394753ABA2}"/>
              </a:ext>
              <a:ext uri="{4B1E3C2F-F306-4664-B93D-F1E2CD35F1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62B307-FA80-469B-BD49-82A980620C27}"/>
              </a:ext>
            </a:extLst>
          </p:cNvPr>
          <p:cNvSpPr txBox="1"/>
          <p:nvPr/>
        </p:nvSpPr>
        <p:spPr>
          <a:xfrm>
            <a:off x="5500350" y="6380783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-Icon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40BB8E19-6D74-4DCB-BFA4-5B3B2ABCD46F}"/>
              </a:ext>
              <a:ext uri="{8FB695BE-747B-46D4-83B8-C4637A8BE1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0749971-5D03-49ED-B9D4-95885CA050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058" y="0"/>
            <a:ext cx="8229085" cy="58779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B8BC08BF-4C4B-4972-B440-DE917407E882}"/>
              </a:ext>
              <a:ext uri="{81A6B9EF-0374-41F0-A177-CFAD9ADADD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1DB5938-3F95-4284-97A9-E0580DFE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29" y="1810860"/>
            <a:ext cx="9601200" cy="6858000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9D7FC994-8DF6-4B27-898A-F0BC25854A6F}"/>
              </a:ext>
              <a:ext uri="{FF8E0C35-17EF-4255-98B0-266CD83D65B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FB8C9AF-EBD6-4304-9D8F-C91AC35A91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1887" y="-744967"/>
            <a:ext cx="96012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77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27BABC8-C06E-4817-8640-69CE04E7CBAA}"/>
              </a:ext>
            </a:extLst>
          </p:cNvPr>
          <p:cNvGrpSpPr/>
          <p:nvPr/>
        </p:nvGrpSpPr>
        <p:grpSpPr>
          <a:xfrm>
            <a:off x="6985784" y="1377593"/>
            <a:ext cx="2380594" cy="5057118"/>
            <a:chOff x="2242430" y="1634056"/>
            <a:chExt cx="2380594" cy="5057118"/>
          </a:xfrm>
        </p:grpSpPr>
        <p:sp>
          <p:nvSpPr>
            <p:cNvPr id="318" name="Google Shape;936;p40">
              <a:extLst>
                <a:ext uri="{FF2B5EF4-FFF2-40B4-BE49-F238E27FC236}">
                  <a16:creationId xmlns:a16="http://schemas.microsoft.com/office/drawing/2014/main" xmlns="" id="{964DD5DF-DB45-41CE-B64B-E8698290C17C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2463380" y="6229550"/>
              <a:ext cx="215964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Cart Page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B3FD6A18-DB4C-455E-B625-3A220974DD5B}"/>
                </a:ext>
                <a:ext uri="{6FA72A59-B351-4BE3-9ABA-96F3B044544D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EECEAED-72B9-49DA-B88E-B4110F1D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430" y="1634056"/>
              <a:ext cx="2301268" cy="4419085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C6CB086-E043-43DD-9AB6-B5BF3C1C3525}"/>
              </a:ext>
            </a:extLst>
          </p:cNvPr>
          <p:cNvGrpSpPr/>
          <p:nvPr/>
        </p:nvGrpSpPr>
        <p:grpSpPr>
          <a:xfrm>
            <a:off x="2945808" y="1351575"/>
            <a:ext cx="1677216" cy="5083136"/>
            <a:chOff x="7592051" y="1588054"/>
            <a:chExt cx="1677216" cy="5083136"/>
          </a:xfrm>
        </p:grpSpPr>
        <p:sp>
          <p:nvSpPr>
            <p:cNvPr id="319" name="Google Shape;937;p40">
              <a:extLst>
                <a:ext uri="{FF2B5EF4-FFF2-40B4-BE49-F238E27FC236}">
                  <a16:creationId xmlns:a16="http://schemas.microsoft.com/office/drawing/2014/main" xmlns="" id="{DDE07FFF-D7A3-4CF5-9160-2CAA1BF65CCE}"/>
                </a:ext>
                <a:ext uri="{7AFFF5CC-2070-4DBF-BF7E-88FFA490622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  </a:ext>
              </a:extLst>
            </p:cNvPr>
            <p:cNvSpPr txBox="1"/>
            <p:nvPr/>
          </p:nvSpPr>
          <p:spPr>
            <a:xfrm>
              <a:off x="7592051" y="6209566"/>
              <a:ext cx="16772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Home Page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57AB476-5518-40D9-86F5-882970410E30}"/>
                </a:ext>
                <a:ext uri="{FBA676FF-C15A-48DD-B1F2-DC75F20F4ECC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DF45A47-0925-4863-B813-95E2CF1D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042" y="1588054"/>
              <a:ext cx="1499235" cy="45110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62652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:a16="http://schemas.microsoft.com/office/drawing/2014/main" xmlns="" id="{964DD5DF-DB45-41CE-B64B-E8698290C17C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463380" y="6229550"/>
            <a:ext cx="215964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About Us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:a16="http://schemas.microsoft.com/office/drawing/2014/main" xmlns="" id="{DDE07FFF-D7A3-4CF5-9160-2CAA1BF65CCE}"/>
              </a:ext>
              <a:ext uri="{7AFFF5CC-2070-4DBF-BF7E-88FFA4906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</a:ext>
            </a:extLst>
          </p:cNvPr>
          <p:cNvSpPr txBox="1"/>
          <p:nvPr/>
        </p:nvSpPr>
        <p:spPr>
          <a:xfrm>
            <a:off x="7851200" y="6265960"/>
            <a:ext cx="1284360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Invoice </a:t>
            </a:r>
          </a:p>
        </p:txBody>
      </p:sp>
      <p:pic>
        <p:nvPicPr>
          <p:cNvPr id="320" name="Picture 319">
            <a:extLst>
              <a:ext uri="{FF2B5EF4-FFF2-40B4-BE49-F238E27FC236}">
                <a16:creationId xmlns:a16="http://schemas.microsoft.com/office/drawing/2014/main" xmlns="" id="{20514ED8-6FA9-4122-B39F-A2903A002A60}"/>
              </a:ext>
              <a:ext uri="{8921E7F7-35A4-4FC2-A54F-F7CBF7D98E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C6C545A-DDDD-463C-B670-2CDF9357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08" y="1572783"/>
            <a:ext cx="1816484" cy="4693177"/>
          </a:xfrm>
          <a:prstGeom prst="rect">
            <a:avLst/>
          </a:prstGeom>
          <a:noFill/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xmlns="" id="{D442E96F-DCF5-4488-A1B0-BB2F1A4D00C5}"/>
              </a:ext>
              <a:ext uri="{80123E8E-8643-4332-9491-07D9F0EF456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405A35E-A93C-4182-8643-9FFACD6A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0776"/>
            <a:ext cx="4153214" cy="4445184"/>
          </a:xfrm>
          <a:prstGeom prst="rect">
            <a:avLst/>
          </a:prstGeom>
          <a:noFill/>
        </p:spPr>
      </p:pic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7765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:a16="http://schemas.microsoft.com/office/drawing/2014/main" xmlns="" id="{964DD5DF-DB45-41CE-B64B-E8698290C17C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2060831" y="6229487"/>
            <a:ext cx="2796988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Detail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:a16="http://schemas.microsoft.com/office/drawing/2014/main" xmlns="" id="{DDE07FFF-D7A3-4CF5-9160-2CAA1BF65CCE}"/>
              </a:ext>
              <a:ext uri="{7AFFF5CC-2070-4DBF-BF7E-88FFA49062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</a:ext>
            </a:extLst>
          </p:cNvPr>
          <p:cNvSpPr txBox="1"/>
          <p:nvPr/>
        </p:nvSpPr>
        <p:spPr>
          <a:xfrm>
            <a:off x="6727255" y="622948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Contact Page </a:t>
            </a:r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2034AEC-EF16-483C-8CFC-5EA75F00976E}"/>
              </a:ext>
              <a:ext uri="{BDE11E25-6C8B-4323-AFC1-2BEA973CDD8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80B83E-7BAF-4B1A-BF25-0FAA80C8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77" y="1320676"/>
            <a:ext cx="2475358" cy="4784295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91734ED-FE44-4860-8AC7-77BAD41483B2}"/>
              </a:ext>
              <a:ext uri="{19A6BF9C-2D0D-4318-9574-BCF6223C8D7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34C720-9EEE-4421-8EC5-046943ED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46" y="1552398"/>
            <a:ext cx="3383232" cy="42936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4215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3926434-E89F-461D-B418-B9CEC1C15C97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31" y="1477289"/>
            <a:ext cx="3507609" cy="4531633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086BB33-8D8D-4770-A2A7-3630C77EAAC9}"/>
              </a:ext>
              <a:ext uri="{3C0405E5-ACEC-43AE-AC89-F8CD1E14540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B17157-FB92-4E48-8440-7570A26A1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170" y="1616735"/>
            <a:ext cx="3304622" cy="4206440"/>
          </a:xfrm>
          <a:prstGeom prst="rect">
            <a:avLst/>
          </a:prstGeom>
          <a:noFill/>
        </p:spPr>
      </p:pic>
      <p:sp>
        <p:nvSpPr>
          <p:cNvPr id="20" name="Google Shape;936;p40">
            <a:extLst>
              <a:ext uri="{FF2B5EF4-FFF2-40B4-BE49-F238E27FC236}">
                <a16:creationId xmlns:a16="http://schemas.microsoft.com/office/drawing/2014/main" xmlns="" id="{C3D17DBB-5035-4F6F-97A1-C2389FF3CDAE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986235" y="6045467"/>
            <a:ext cx="165679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Login Page</a:t>
            </a:r>
          </a:p>
        </p:txBody>
      </p:sp>
      <p:sp>
        <p:nvSpPr>
          <p:cNvPr id="21" name="Google Shape;937;p40">
            <a:extLst>
              <a:ext uri="{FF2B5EF4-FFF2-40B4-BE49-F238E27FC236}">
                <a16:creationId xmlns:a16="http://schemas.microsoft.com/office/drawing/2014/main" xmlns="" id="{9AE9559B-D946-4FDB-9D2B-0B66D9D33839}"/>
              </a:ext>
              <a:ext uri="{7AFFF5CC-2070-4DBF-BF7E-88FFA4906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</a:ext>
            </a:extLst>
          </p:cNvPr>
          <p:cNvSpPr txBox="1"/>
          <p:nvPr/>
        </p:nvSpPr>
        <p:spPr>
          <a:xfrm>
            <a:off x="7129804" y="604546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Signup Page </a:t>
            </a:r>
          </a:p>
        </p:txBody>
      </p:sp>
    </p:spTree>
    <p:extLst>
      <p:ext uri="{BB962C8B-B14F-4D97-AF65-F5344CB8AC3E}">
        <p14:creationId xmlns:p14="http://schemas.microsoft.com/office/powerpoint/2010/main" val="1932393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F74338E-B932-4C6F-942A-0A39352D177F}"/>
              </a:ext>
            </a:extLst>
          </p:cNvPr>
          <p:cNvGrpSpPr/>
          <p:nvPr/>
        </p:nvGrpSpPr>
        <p:grpSpPr>
          <a:xfrm>
            <a:off x="192774" y="1691865"/>
            <a:ext cx="6196676" cy="4514223"/>
            <a:chOff x="2976756" y="1461976"/>
            <a:chExt cx="6196676" cy="45142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3926434-E89F-461D-B418-B9CEC1C15C97}"/>
                </a:ext>
                <a:ext uri="{894BF62F-B424-402F-AE60-C83D86E84C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756" y="1461976"/>
              <a:ext cx="6196676" cy="4068252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EFA5249D-5637-4E79-BD2A-68836AD76996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4861249" y="5514575"/>
              <a:ext cx="260324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Add Product Page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FF9A09D-FF14-4CFA-9181-30CD79A3D455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94" y="1526520"/>
            <a:ext cx="5924132" cy="4152630"/>
          </a:xfrm>
          <a:prstGeom prst="rect">
            <a:avLst/>
          </a:prstGeom>
          <a:noFill/>
        </p:spPr>
      </p:pic>
      <p:sp>
        <p:nvSpPr>
          <p:cNvPr id="17" name="Google Shape;936;p40">
            <a:extLst>
              <a:ext uri="{FF2B5EF4-FFF2-40B4-BE49-F238E27FC236}">
                <a16:creationId xmlns:a16="http://schemas.microsoft.com/office/drawing/2014/main" xmlns="" id="{8ADC70B6-D43C-4CE4-8C89-003F81EED2D3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8064757" y="5744464"/>
            <a:ext cx="2603241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1687192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3926434-E89F-461D-B418-B9CEC1C15C97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0" y="1626551"/>
            <a:ext cx="5803758" cy="3695822"/>
          </a:xfrm>
          <a:prstGeom prst="rect">
            <a:avLst/>
          </a:prstGeom>
          <a:noFill/>
        </p:spPr>
      </p:pic>
      <p:sp>
        <p:nvSpPr>
          <p:cNvPr id="12" name="Google Shape;936;p40">
            <a:extLst>
              <a:ext uri="{FF2B5EF4-FFF2-40B4-BE49-F238E27FC236}">
                <a16:creationId xmlns:a16="http://schemas.microsoft.com/office/drawing/2014/main" xmlns="" id="{C3D17DBB-5035-4F6F-97A1-C2389FF3CDAE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362207" y="5137727"/>
            <a:ext cx="2640465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 Profile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1E65AC2-A834-444F-A4A4-950E5B3D657A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741" y="1618405"/>
            <a:ext cx="5342284" cy="3502968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:a16="http://schemas.microsoft.com/office/drawing/2014/main" xmlns="" id="{4C45A945-0DDE-4B98-B9B9-F05F4B942542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7828183" y="5091561"/>
            <a:ext cx="2302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Trader Page</a:t>
            </a:r>
          </a:p>
        </p:txBody>
      </p:sp>
    </p:spTree>
    <p:extLst>
      <p:ext uri="{BB962C8B-B14F-4D97-AF65-F5344CB8AC3E}">
        <p14:creationId xmlns:p14="http://schemas.microsoft.com/office/powerpoint/2010/main" val="3403062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3C2DC14-B607-45CF-83E3-FDB1163A56EA}"/>
              </a:ext>
            </a:extLst>
          </p:cNvPr>
          <p:cNvGrpSpPr/>
          <p:nvPr/>
        </p:nvGrpSpPr>
        <p:grpSpPr>
          <a:xfrm>
            <a:off x="591985" y="1782146"/>
            <a:ext cx="5758293" cy="4241073"/>
            <a:chOff x="2924638" y="1648190"/>
            <a:chExt cx="5927531" cy="45529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3926434-E89F-461D-B418-B9CEC1C15C97}"/>
                </a:ext>
                <a:ext uri="{894BF62F-B424-402F-AE60-C83D86E84C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638" y="1648190"/>
              <a:ext cx="5927531" cy="3886718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4937376" y="5705544"/>
              <a:ext cx="2500472" cy="495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Trader Page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1E2CE2-A210-4C8B-8267-43161095409C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78" y="1618405"/>
            <a:ext cx="5033070" cy="3787436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:a16="http://schemas.microsoft.com/office/drawing/2014/main" xmlns="" id="{74C74FAE-4EB1-4155-AE36-35D7A9B6E2E0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7504912" y="5561596"/>
            <a:ext cx="302311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Detail Page</a:t>
            </a:r>
          </a:p>
        </p:txBody>
      </p:sp>
    </p:spTree>
    <p:extLst>
      <p:ext uri="{BB962C8B-B14F-4D97-AF65-F5344CB8AC3E}">
        <p14:creationId xmlns:p14="http://schemas.microsoft.com/office/powerpoint/2010/main" val="3392715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A5D72FA-845F-4E79-9ADA-97AEE014ADBE}"/>
              </a:ext>
            </a:extLst>
          </p:cNvPr>
          <p:cNvGrpSpPr/>
          <p:nvPr/>
        </p:nvGrpSpPr>
        <p:grpSpPr>
          <a:xfrm>
            <a:off x="3850037" y="1320676"/>
            <a:ext cx="4491926" cy="4820591"/>
            <a:chOff x="3584914" y="1330341"/>
            <a:chExt cx="4491926" cy="4820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3926434-E89F-461D-B418-B9CEC1C15C97}"/>
                </a:ext>
                <a:ext uri="{894BF62F-B424-402F-AE60-C83D86E84C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914" y="1330341"/>
              <a:ext cx="4491926" cy="4506255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4580873" y="5689308"/>
              <a:ext cx="250000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Dashboard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749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INITIATION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:a16="http://schemas.microsoft.com/office/drawing/2014/main" xmlns="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:a16="http://schemas.microsoft.com/office/drawing/2014/main" xmlns="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:a16="http://schemas.microsoft.com/office/drawing/2014/main" xmlns="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:a16="http://schemas.microsoft.com/office/drawing/2014/main" xmlns="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:a16="http://schemas.microsoft.com/office/drawing/2014/main" xmlns="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:a16="http://schemas.microsoft.com/office/drawing/2014/main" xmlns="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:a16="http://schemas.microsoft.com/office/drawing/2014/main" xmlns="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xmlns="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:a16="http://schemas.microsoft.com/office/drawing/2014/main" xmlns="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:a16="http://schemas.microsoft.com/office/drawing/2014/main" xmlns="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:a16="http://schemas.microsoft.com/office/drawing/2014/main" xmlns="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:a16="http://schemas.microsoft.com/office/drawing/2014/main" xmlns="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:a16="http://schemas.microsoft.com/office/drawing/2014/main" xmlns="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:a16="http://schemas.microsoft.com/office/drawing/2014/main" xmlns="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:a16="http://schemas.microsoft.com/office/drawing/2014/main" xmlns="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:a16="http://schemas.microsoft.com/office/drawing/2014/main" xmlns="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:a16="http://schemas.microsoft.com/office/drawing/2014/main" xmlns="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:a16="http://schemas.microsoft.com/office/drawing/2014/main" xmlns="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:a16="http://schemas.microsoft.com/office/drawing/2014/main" xmlns="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:a16="http://schemas.microsoft.com/office/drawing/2014/main" xmlns="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:a16="http://schemas.microsoft.com/office/drawing/2014/main" xmlns="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3275E9AF-C90B-412B-BAAE-E47DCE5AC3A8}"/>
              </a:ext>
            </a:extLst>
          </p:cNvPr>
          <p:cNvSpPr txBox="1"/>
          <p:nvPr/>
        </p:nvSpPr>
        <p:spPr>
          <a:xfrm>
            <a:off x="1770506" y="3209614"/>
            <a:ext cx="40390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Project Charter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Meeting Minutes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xmlns="" id="{7E253BE7-4547-4EE6-A912-04958A32FC44}"/>
              </a:ext>
            </a:extLst>
          </p:cNvPr>
          <p:cNvGrpSpPr/>
          <p:nvPr/>
        </p:nvGrpSpPr>
        <p:grpSpPr>
          <a:xfrm>
            <a:off x="6608894" y="3532452"/>
            <a:ext cx="4925134" cy="4467306"/>
            <a:chOff x="927296" y="1800842"/>
            <a:chExt cx="3937462" cy="3571446"/>
          </a:xfrm>
        </p:grpSpPr>
        <p:grpSp>
          <p:nvGrpSpPr>
            <p:cNvPr id="248" name="Graphic 4">
              <a:extLst>
                <a:ext uri="{FF2B5EF4-FFF2-40B4-BE49-F238E27FC236}">
                  <a16:creationId xmlns:a16="http://schemas.microsoft.com/office/drawing/2014/main" xmlns="" id="{84C1CF8E-754A-4EC4-A7F6-118DCDF33704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795" name="Graphic 4">
                <a:extLst>
                  <a:ext uri="{FF2B5EF4-FFF2-40B4-BE49-F238E27FC236}">
                    <a16:creationId xmlns:a16="http://schemas.microsoft.com/office/drawing/2014/main" xmlns="" id="{406BB0F8-3CE4-4D8B-B36E-BED905284D8A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xmlns="" id="{58297BE2-DABE-47D0-8A00-1A7A568920BB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xmlns="" id="{46475D72-2D25-492E-AB6E-66DC1AFD83E4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6" name="Graphic 4">
                <a:extLst>
                  <a:ext uri="{FF2B5EF4-FFF2-40B4-BE49-F238E27FC236}">
                    <a16:creationId xmlns:a16="http://schemas.microsoft.com/office/drawing/2014/main" xmlns="" id="{76756158-9FC9-4B32-9C8D-8F753AEC0895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xmlns="" id="{177B04F7-DF45-4066-BF2B-DAC38C3F3793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xmlns="" id="{EB72FC62-1C46-40BB-88F6-95A398328845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xmlns="" id="{6B3456E4-08BC-4D15-804F-8DA13537E38D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7" name="Graphic 4">
                <a:extLst>
                  <a:ext uri="{FF2B5EF4-FFF2-40B4-BE49-F238E27FC236}">
                    <a16:creationId xmlns:a16="http://schemas.microsoft.com/office/drawing/2014/main" xmlns="" id="{B31D6EFE-4805-48C2-A3F8-24F587832713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xmlns="" id="{5213D0F2-DE68-4623-BE94-4776940512D2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xmlns="" id="{A65E22F7-C819-48C4-9150-D15C20A16404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xmlns="" id="{DF69BBD0-EA0A-4ACD-B119-7AA3E7B786CB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9" name="Graphic 4">
              <a:extLst>
                <a:ext uri="{FF2B5EF4-FFF2-40B4-BE49-F238E27FC236}">
                  <a16:creationId xmlns:a16="http://schemas.microsoft.com/office/drawing/2014/main" xmlns="" id="{D5EADEB3-3413-4606-A043-A5C0A8FC0BBD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784" name="Graphic 4">
                <a:extLst>
                  <a:ext uri="{FF2B5EF4-FFF2-40B4-BE49-F238E27FC236}">
                    <a16:creationId xmlns:a16="http://schemas.microsoft.com/office/drawing/2014/main" xmlns="" id="{0DE6A7E0-DAD4-4D2A-A443-C126D5FA81B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xmlns="" id="{91D63FB5-DAB5-4448-B2EF-7C826D37896D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xmlns="" id="{C3C34764-D4BE-4AC0-8ED7-8F2EE3D6771A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5" name="Graphic 4">
                <a:extLst>
                  <a:ext uri="{FF2B5EF4-FFF2-40B4-BE49-F238E27FC236}">
                    <a16:creationId xmlns:a16="http://schemas.microsoft.com/office/drawing/2014/main" xmlns="" id="{12866693-594B-4AA7-83A1-741E740EBD6B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xmlns="" id="{4B84BD90-4719-4526-964B-EC9D41094ED5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xmlns="" id="{2E104AC1-89FC-4B68-8B18-6F1476665813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xmlns="" id="{1A65713D-9D76-459D-868C-1FD8AFB88547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6" name="Graphic 4">
                <a:extLst>
                  <a:ext uri="{FF2B5EF4-FFF2-40B4-BE49-F238E27FC236}">
                    <a16:creationId xmlns:a16="http://schemas.microsoft.com/office/drawing/2014/main" xmlns="" id="{E0692A8E-478A-4348-99D9-E79AE2A81BC3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xmlns="" id="{C1188A0D-7A82-432C-96C8-D175876248C9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9" name="Freeform: Shape 788">
                  <a:extLst>
                    <a:ext uri="{FF2B5EF4-FFF2-40B4-BE49-F238E27FC236}">
                      <a16:creationId xmlns:a16="http://schemas.microsoft.com/office/drawing/2014/main" xmlns="" id="{718612B2-6D7E-49F0-83C6-DB889E2FA538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xmlns="" id="{1B315758-25A1-4EE3-A692-94D814442B64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0" name="Graphic 4">
              <a:extLst>
                <a:ext uri="{FF2B5EF4-FFF2-40B4-BE49-F238E27FC236}">
                  <a16:creationId xmlns:a16="http://schemas.microsoft.com/office/drawing/2014/main" xmlns="" id="{E7D4D3A3-D0BF-4DB5-880F-85001B99D5E2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xmlns="" id="{A43BD9EB-B332-4653-BA91-4D01B29B6118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xmlns="" id="{7DB290E3-F138-473D-BA5E-DB1E4C005A16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xmlns="" id="{F9309BD4-3446-4DCC-9028-0D7A271FBD9C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xmlns="" id="{322C9A81-85C1-4A34-803E-CC3E1DFE9D04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xmlns="" id="{0D9BA19B-0E13-42BB-9C9B-32C148B333B6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xmlns="" id="{44D41859-CD94-43D2-9500-AAB448EF3990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1" name="Graphic 4">
              <a:extLst>
                <a:ext uri="{FF2B5EF4-FFF2-40B4-BE49-F238E27FC236}">
                  <a16:creationId xmlns:a16="http://schemas.microsoft.com/office/drawing/2014/main" xmlns="" id="{5F729805-93FC-460B-8A56-F0CED3269280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xmlns="" id="{40032E5F-33E4-420C-9D0C-5EB26CDC6AE2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xmlns="" id="{2A7909CF-4461-4D66-885B-0880C2B49FE5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xmlns="" id="{BF8EBA5D-85EE-4A2E-BA6D-B7B86190C61B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xmlns="" id="{1C61DC32-D15C-4AE8-9E87-146D40A3457B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xmlns="" id="{96A0F865-265A-4067-B642-5797D7169DD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xmlns="" id="{C895B7A4-DBB0-46B4-8454-35EF8E956C26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2" name="Graphic 4">
              <a:extLst>
                <a:ext uri="{FF2B5EF4-FFF2-40B4-BE49-F238E27FC236}">
                  <a16:creationId xmlns:a16="http://schemas.microsoft.com/office/drawing/2014/main" xmlns="" id="{4D6A842E-C55F-423E-801C-9AFC5AFDA992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758" name="Graphic 4">
                <a:extLst>
                  <a:ext uri="{FF2B5EF4-FFF2-40B4-BE49-F238E27FC236}">
                    <a16:creationId xmlns:a16="http://schemas.microsoft.com/office/drawing/2014/main" xmlns="" id="{5770D480-7EA6-4146-851D-94340DEF911D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770" name="Freeform: Shape 769">
                  <a:extLst>
                    <a:ext uri="{FF2B5EF4-FFF2-40B4-BE49-F238E27FC236}">
                      <a16:creationId xmlns:a16="http://schemas.microsoft.com/office/drawing/2014/main" xmlns="" id="{06E77E52-A2F7-49B5-A76C-FAED9092CE90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1" name="Freeform: Shape 770">
                  <a:extLst>
                    <a:ext uri="{FF2B5EF4-FFF2-40B4-BE49-F238E27FC236}">
                      <a16:creationId xmlns:a16="http://schemas.microsoft.com/office/drawing/2014/main" xmlns="" id="{6093ECE5-8832-4EDB-9E24-AC632C58BE47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xmlns="" id="{FCC98CD2-AE79-4B46-A06B-95E7688CE4A8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xmlns="" id="{1DB16862-19F5-46FA-AC32-3F14536CFF9A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4">
                <a:extLst>
                  <a:ext uri="{FF2B5EF4-FFF2-40B4-BE49-F238E27FC236}">
                    <a16:creationId xmlns:a16="http://schemas.microsoft.com/office/drawing/2014/main" xmlns="" id="{AAABD827-D83C-4FDE-8633-FACF60C5012E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xmlns="" id="{7F5BC0AB-8376-49E9-96A9-120B692C3693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9" name="Freeform: Shape 768">
                  <a:extLst>
                    <a:ext uri="{FF2B5EF4-FFF2-40B4-BE49-F238E27FC236}">
                      <a16:creationId xmlns:a16="http://schemas.microsoft.com/office/drawing/2014/main" xmlns="" id="{792E157A-DE26-4E70-A72A-99CBFC279302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2" name="Graphic 4">
                <a:extLst>
                  <a:ext uri="{FF2B5EF4-FFF2-40B4-BE49-F238E27FC236}">
                    <a16:creationId xmlns:a16="http://schemas.microsoft.com/office/drawing/2014/main" xmlns="" id="{C81C9625-FE81-41D8-82F3-79D0F78BE4EF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xmlns="" id="{7445AD1A-DFE3-4217-922C-489499E3B4A1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xmlns="" id="{A4AB6157-6379-43C3-9319-F913D62C64AF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3" name="Graphic 4">
                <a:extLst>
                  <a:ext uri="{FF2B5EF4-FFF2-40B4-BE49-F238E27FC236}">
                    <a16:creationId xmlns:a16="http://schemas.microsoft.com/office/drawing/2014/main" xmlns="" id="{35F0CE8A-63A1-4F84-B8A3-B05EC8F63E47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xmlns="" id="{108D2386-F621-42F4-A2FD-23C4E07AE33D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xmlns="" id="{787A7E98-C852-45DA-A075-5EF7F47686F9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3" name="Graphic 4">
              <a:extLst>
                <a:ext uri="{FF2B5EF4-FFF2-40B4-BE49-F238E27FC236}">
                  <a16:creationId xmlns:a16="http://schemas.microsoft.com/office/drawing/2014/main" xmlns="" id="{78A2577B-9E7E-43D9-8CF3-2D493965347C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744" name="Graphic 4">
                <a:extLst>
                  <a:ext uri="{FF2B5EF4-FFF2-40B4-BE49-F238E27FC236}">
                    <a16:creationId xmlns:a16="http://schemas.microsoft.com/office/drawing/2014/main" xmlns="" id="{415D3EA5-92DF-40C3-8250-268522314D53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xmlns="" id="{34BFFC75-A519-4694-991C-3E2771BF77E4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7" name="Freeform: Shape 756">
                  <a:extLst>
                    <a:ext uri="{FF2B5EF4-FFF2-40B4-BE49-F238E27FC236}">
                      <a16:creationId xmlns:a16="http://schemas.microsoft.com/office/drawing/2014/main" xmlns="" id="{95854953-44D8-458D-BB61-5E5EA2EE5D06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xmlns="" id="{046FDE43-4164-460F-9C21-12B05C7789A6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xmlns="" id="{6685D3A8-FBC8-4E1C-AE9C-E9C98DED5827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7" name="Graphic 4">
                <a:extLst>
                  <a:ext uri="{FF2B5EF4-FFF2-40B4-BE49-F238E27FC236}">
                    <a16:creationId xmlns:a16="http://schemas.microsoft.com/office/drawing/2014/main" xmlns="" id="{7550DCDF-9FDC-46D3-95B6-20391D0EAD4D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xmlns="" id="{6E0A4E3F-15D8-46A0-9A60-DD5AD5488BE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xmlns="" id="{BE145B4F-A90B-4C73-9BFB-E19B986F0C45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8" name="Graphic 4">
                <a:extLst>
                  <a:ext uri="{FF2B5EF4-FFF2-40B4-BE49-F238E27FC236}">
                    <a16:creationId xmlns:a16="http://schemas.microsoft.com/office/drawing/2014/main" xmlns="" id="{2BC7A499-B9C9-43EE-886A-7576E98D8666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xmlns="" id="{5CF5C9B8-5245-4D33-A6ED-888D4BD0DD75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xmlns="" id="{A62110D4-969D-4C59-8BF6-9F70E13BC419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9" name="Graphic 4">
                <a:extLst>
                  <a:ext uri="{FF2B5EF4-FFF2-40B4-BE49-F238E27FC236}">
                    <a16:creationId xmlns:a16="http://schemas.microsoft.com/office/drawing/2014/main" xmlns="" id="{6F3D1F20-D108-4B29-AF09-81B6A6E56F93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xmlns="" id="{F167FA03-B470-4720-B40B-07C4389FC47E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xmlns="" id="{E86890A5-FAE7-47C7-BF9C-37227E57FCF7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4" name="Graphic 4">
              <a:extLst>
                <a:ext uri="{FF2B5EF4-FFF2-40B4-BE49-F238E27FC236}">
                  <a16:creationId xmlns:a16="http://schemas.microsoft.com/office/drawing/2014/main" xmlns="" id="{74A4AE70-4A6C-4463-BB09-2F8E790EB5FE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691" name="Graphic 4">
                <a:extLst>
                  <a:ext uri="{FF2B5EF4-FFF2-40B4-BE49-F238E27FC236}">
                    <a16:creationId xmlns:a16="http://schemas.microsoft.com/office/drawing/2014/main" xmlns="" id="{8C3318B7-46BD-4096-8E9E-6CA4A9681058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736" name="Freeform: Shape 735">
                  <a:extLst>
                    <a:ext uri="{FF2B5EF4-FFF2-40B4-BE49-F238E27FC236}">
                      <a16:creationId xmlns:a16="http://schemas.microsoft.com/office/drawing/2014/main" xmlns="" id="{C6D92D76-1999-403F-90E9-1F47EF108C10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7" name="Freeform: Shape 736">
                  <a:extLst>
                    <a:ext uri="{FF2B5EF4-FFF2-40B4-BE49-F238E27FC236}">
                      <a16:creationId xmlns:a16="http://schemas.microsoft.com/office/drawing/2014/main" xmlns="" id="{50893CE5-F846-4E9A-A12F-BD708BDA4DA9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:a16="http://schemas.microsoft.com/office/drawing/2014/main" xmlns="" id="{235FBF6D-9F46-437D-8676-FB2BDE0FB0A9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9" name="Freeform: Shape 738">
                  <a:extLst>
                    <a:ext uri="{FF2B5EF4-FFF2-40B4-BE49-F238E27FC236}">
                      <a16:creationId xmlns:a16="http://schemas.microsoft.com/office/drawing/2014/main" xmlns="" id="{3CD44FB5-1049-4CA8-8F58-FE618C695AF1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0" name="Freeform: Shape 739">
                  <a:extLst>
                    <a:ext uri="{FF2B5EF4-FFF2-40B4-BE49-F238E27FC236}">
                      <a16:creationId xmlns:a16="http://schemas.microsoft.com/office/drawing/2014/main" xmlns="" id="{34B923EB-B498-4C56-B120-16D8506D6E7C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1" name="Freeform: Shape 740">
                  <a:extLst>
                    <a:ext uri="{FF2B5EF4-FFF2-40B4-BE49-F238E27FC236}">
                      <a16:creationId xmlns:a16="http://schemas.microsoft.com/office/drawing/2014/main" xmlns="" id="{58DB04F4-C519-40A5-8ABB-FD60825FAF08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2" name="Freeform: Shape 741">
                  <a:extLst>
                    <a:ext uri="{FF2B5EF4-FFF2-40B4-BE49-F238E27FC236}">
                      <a16:creationId xmlns:a16="http://schemas.microsoft.com/office/drawing/2014/main" xmlns="" id="{EF52B206-73DE-4FD6-9087-C8AE777404F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xmlns="" id="{9F5D19B4-7C67-4852-B4FF-C0D5B4CD6D86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2" name="Graphic 4">
                <a:extLst>
                  <a:ext uri="{FF2B5EF4-FFF2-40B4-BE49-F238E27FC236}">
                    <a16:creationId xmlns:a16="http://schemas.microsoft.com/office/drawing/2014/main" xmlns="" id="{4289FEDB-E200-44BE-A140-3364794E000F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xmlns="" id="{44735092-7A13-494C-A654-C456AD373DD2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xmlns="" id="{8025354C-D647-4097-B153-08503AB786C9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xmlns="" id="{0D16EB7C-71D6-4EF6-A556-8029642C0EC0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xmlns="" id="{95427711-F78D-4C28-BA69-4F393C26158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2" name="Freeform: Shape 731">
                  <a:extLst>
                    <a:ext uri="{FF2B5EF4-FFF2-40B4-BE49-F238E27FC236}">
                      <a16:creationId xmlns:a16="http://schemas.microsoft.com/office/drawing/2014/main" xmlns="" id="{7B48F61E-D3A1-421F-9F32-DC894BD34B33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xmlns="" id="{338DF060-07D3-47A9-90A1-38B9BED0720E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xmlns="" id="{E0704A7E-FC07-433A-A219-45E33980CE46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xmlns="" id="{CF57A1A0-60B3-4699-9DAC-3A4B91E6DC66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3" name="Graphic 4">
                <a:extLst>
                  <a:ext uri="{FF2B5EF4-FFF2-40B4-BE49-F238E27FC236}">
                    <a16:creationId xmlns:a16="http://schemas.microsoft.com/office/drawing/2014/main" xmlns="" id="{7D97A841-B123-455E-9D1F-41E2350A981F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720" name="Freeform: Shape 719">
                  <a:extLst>
                    <a:ext uri="{FF2B5EF4-FFF2-40B4-BE49-F238E27FC236}">
                      <a16:creationId xmlns:a16="http://schemas.microsoft.com/office/drawing/2014/main" xmlns="" id="{F84842F9-F8D7-4436-862B-A64E40F04453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1" name="Freeform: Shape 720">
                  <a:extLst>
                    <a:ext uri="{FF2B5EF4-FFF2-40B4-BE49-F238E27FC236}">
                      <a16:creationId xmlns:a16="http://schemas.microsoft.com/office/drawing/2014/main" xmlns="" id="{7329C90A-1EE6-4935-94B9-9867FB3CA077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:a16="http://schemas.microsoft.com/office/drawing/2014/main" xmlns="" id="{61966562-5707-4931-9002-D8E19F26AC04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xmlns="" id="{313FB06B-E7A0-4CEE-83EB-8C0FE6F3BF91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xmlns="" id="{E92A81BE-6130-4A9E-9553-C276886F0A18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xmlns="" id="{A6522285-1A8C-4847-A631-4CD1801060FE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xmlns="" id="{74A8A001-7661-4ACB-B13E-23C872DBB796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xmlns="" id="{9EBD358F-C914-481F-901C-395CC4CBBA97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4" name="Graphic 4">
                <a:extLst>
                  <a:ext uri="{FF2B5EF4-FFF2-40B4-BE49-F238E27FC236}">
                    <a16:creationId xmlns:a16="http://schemas.microsoft.com/office/drawing/2014/main" xmlns="" id="{5A2C822D-13E6-496D-B3B5-D6C39F71F4C1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695" name="Freeform: Shape 694">
                  <a:extLst>
                    <a:ext uri="{FF2B5EF4-FFF2-40B4-BE49-F238E27FC236}">
                      <a16:creationId xmlns:a16="http://schemas.microsoft.com/office/drawing/2014/main" xmlns="" id="{1BD3534A-6E34-4B52-A6E6-17613EA3CAAD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6" name="Freeform: Shape 695">
                  <a:extLst>
                    <a:ext uri="{FF2B5EF4-FFF2-40B4-BE49-F238E27FC236}">
                      <a16:creationId xmlns:a16="http://schemas.microsoft.com/office/drawing/2014/main" xmlns="" id="{A0A5057A-FCBD-43E5-B7F6-80B63B4E44D5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97" name="Graphic 4">
                  <a:extLst>
                    <a:ext uri="{FF2B5EF4-FFF2-40B4-BE49-F238E27FC236}">
                      <a16:creationId xmlns:a16="http://schemas.microsoft.com/office/drawing/2014/main" xmlns="" id="{409F1E53-74B3-4750-A260-6FDF2C59BE66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698" name="Freeform: Shape 697">
                    <a:extLst>
                      <a:ext uri="{FF2B5EF4-FFF2-40B4-BE49-F238E27FC236}">
                        <a16:creationId xmlns:a16="http://schemas.microsoft.com/office/drawing/2014/main" xmlns="" id="{80ED491C-1174-4EEA-A702-B7BDB028A7B3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9" name="Freeform: Shape 698">
                    <a:extLst>
                      <a:ext uri="{FF2B5EF4-FFF2-40B4-BE49-F238E27FC236}">
                        <a16:creationId xmlns:a16="http://schemas.microsoft.com/office/drawing/2014/main" xmlns="" id="{058C0FFE-FC78-4345-937D-56FF0837E4C6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0" name="Freeform: Shape 699">
                    <a:extLst>
                      <a:ext uri="{FF2B5EF4-FFF2-40B4-BE49-F238E27FC236}">
                        <a16:creationId xmlns:a16="http://schemas.microsoft.com/office/drawing/2014/main" xmlns="" id="{E37F366D-0E84-4815-8505-8CA97DCD3D9C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1" name="Freeform: Shape 700">
                    <a:extLst>
                      <a:ext uri="{FF2B5EF4-FFF2-40B4-BE49-F238E27FC236}">
                        <a16:creationId xmlns:a16="http://schemas.microsoft.com/office/drawing/2014/main" xmlns="" id="{19863165-CE78-4D71-AAB0-A34B8B249436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:a16="http://schemas.microsoft.com/office/drawing/2014/main" xmlns="" id="{ED53E82A-1B4E-460B-A899-A18154527B61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xmlns="" id="{716B8F5C-C8B2-43E8-A416-1E5E2EEB694F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04" name="Graphic 4">
                    <a:extLst>
                      <a:ext uri="{FF2B5EF4-FFF2-40B4-BE49-F238E27FC236}">
                        <a16:creationId xmlns:a16="http://schemas.microsoft.com/office/drawing/2014/main" xmlns="" id="{94D9F34D-3F5D-414D-A2D8-DA0CEA79E722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718" name="Freeform: Shape 717">
                      <a:extLst>
                        <a:ext uri="{FF2B5EF4-FFF2-40B4-BE49-F238E27FC236}">
                          <a16:creationId xmlns:a16="http://schemas.microsoft.com/office/drawing/2014/main" xmlns="" id="{358712AF-57DC-4503-BE7D-9F0C2BB8E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9" name="Freeform: Shape 718">
                      <a:extLst>
                        <a:ext uri="{FF2B5EF4-FFF2-40B4-BE49-F238E27FC236}">
                          <a16:creationId xmlns:a16="http://schemas.microsoft.com/office/drawing/2014/main" xmlns="" id="{F052C750-3C31-4330-8CE7-9A679E884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5" name="Graphic 4">
                    <a:extLst>
                      <a:ext uri="{FF2B5EF4-FFF2-40B4-BE49-F238E27FC236}">
                        <a16:creationId xmlns:a16="http://schemas.microsoft.com/office/drawing/2014/main" xmlns="" id="{C7A4A483-543E-4484-BAE1-31FB4399C37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716" name="Freeform: Shape 715">
                      <a:extLst>
                        <a:ext uri="{FF2B5EF4-FFF2-40B4-BE49-F238E27FC236}">
                          <a16:creationId xmlns:a16="http://schemas.microsoft.com/office/drawing/2014/main" xmlns="" id="{AB6EDA82-ADA3-4C24-8E3D-887065871F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7" name="Freeform: Shape 716">
                      <a:extLst>
                        <a:ext uri="{FF2B5EF4-FFF2-40B4-BE49-F238E27FC236}">
                          <a16:creationId xmlns:a16="http://schemas.microsoft.com/office/drawing/2014/main" xmlns="" id="{BCB19496-BED5-4AF2-8E1F-63D0E4FBBD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6" name="Graphic 4">
                    <a:extLst>
                      <a:ext uri="{FF2B5EF4-FFF2-40B4-BE49-F238E27FC236}">
                        <a16:creationId xmlns:a16="http://schemas.microsoft.com/office/drawing/2014/main" xmlns="" id="{FFE03FF1-5595-410E-97CF-28FCD0D1DCB7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714" name="Freeform: Shape 713">
                      <a:extLst>
                        <a:ext uri="{FF2B5EF4-FFF2-40B4-BE49-F238E27FC236}">
                          <a16:creationId xmlns:a16="http://schemas.microsoft.com/office/drawing/2014/main" xmlns="" id="{995A02F8-89F7-4B28-933B-FE9A1E1BD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5" name="Freeform: Shape 714">
                      <a:extLst>
                        <a:ext uri="{FF2B5EF4-FFF2-40B4-BE49-F238E27FC236}">
                          <a16:creationId xmlns:a16="http://schemas.microsoft.com/office/drawing/2014/main" xmlns="" id="{BB85C47B-5E02-40D9-90BE-3D801AC8A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7" name="Graphic 4">
                    <a:extLst>
                      <a:ext uri="{FF2B5EF4-FFF2-40B4-BE49-F238E27FC236}">
                        <a16:creationId xmlns:a16="http://schemas.microsoft.com/office/drawing/2014/main" xmlns="" id="{EF2070FA-2F4E-4318-A81D-F3BA0FBBBC79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712" name="Freeform: Shape 711">
                      <a:extLst>
                        <a:ext uri="{FF2B5EF4-FFF2-40B4-BE49-F238E27FC236}">
                          <a16:creationId xmlns:a16="http://schemas.microsoft.com/office/drawing/2014/main" xmlns="" id="{D92ED3C6-5095-4D72-AFDC-14E58BA71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3" name="Freeform: Shape 712">
                      <a:extLst>
                        <a:ext uri="{FF2B5EF4-FFF2-40B4-BE49-F238E27FC236}">
                          <a16:creationId xmlns:a16="http://schemas.microsoft.com/office/drawing/2014/main" xmlns="" id="{283B8A36-BFE9-4B89-AF3A-AD0740988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8" name="Graphic 4">
                    <a:extLst>
                      <a:ext uri="{FF2B5EF4-FFF2-40B4-BE49-F238E27FC236}">
                        <a16:creationId xmlns:a16="http://schemas.microsoft.com/office/drawing/2014/main" xmlns="" id="{3D0CD764-83EA-49AE-AAF1-880CA8F0BAAE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710" name="Freeform: Shape 709">
                      <a:extLst>
                        <a:ext uri="{FF2B5EF4-FFF2-40B4-BE49-F238E27FC236}">
                          <a16:creationId xmlns:a16="http://schemas.microsoft.com/office/drawing/2014/main" xmlns="" id="{93798E32-1FEF-4433-A0AD-31B60E3CA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1" name="Freeform: Shape 710">
                      <a:extLst>
                        <a:ext uri="{FF2B5EF4-FFF2-40B4-BE49-F238E27FC236}">
                          <a16:creationId xmlns:a16="http://schemas.microsoft.com/office/drawing/2014/main" xmlns="" id="{C29B99E6-0C66-4430-95E4-C7351C38F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09" name="Freeform: Shape 708">
                    <a:extLst>
                      <a:ext uri="{FF2B5EF4-FFF2-40B4-BE49-F238E27FC236}">
                        <a16:creationId xmlns:a16="http://schemas.microsoft.com/office/drawing/2014/main" xmlns="" id="{E8267DBC-C9FD-451C-8EC9-66BAE18377B4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5" name="Graphic 4">
              <a:extLst>
                <a:ext uri="{FF2B5EF4-FFF2-40B4-BE49-F238E27FC236}">
                  <a16:creationId xmlns:a16="http://schemas.microsoft.com/office/drawing/2014/main" xmlns="" id="{89788124-28BE-4A93-8AB3-206248F9530B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638" name="Graphic 4">
                <a:extLst>
                  <a:ext uri="{FF2B5EF4-FFF2-40B4-BE49-F238E27FC236}">
                    <a16:creationId xmlns:a16="http://schemas.microsoft.com/office/drawing/2014/main" xmlns="" id="{A2459EC2-411F-4DE1-92E5-C2E4D2D6CFAD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683" name="Freeform: Shape 682">
                  <a:extLst>
                    <a:ext uri="{FF2B5EF4-FFF2-40B4-BE49-F238E27FC236}">
                      <a16:creationId xmlns:a16="http://schemas.microsoft.com/office/drawing/2014/main" xmlns="" id="{0CB2CF74-E64B-4BDF-96F3-6544151810A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4" name="Freeform: Shape 683">
                  <a:extLst>
                    <a:ext uri="{FF2B5EF4-FFF2-40B4-BE49-F238E27FC236}">
                      <a16:creationId xmlns:a16="http://schemas.microsoft.com/office/drawing/2014/main" xmlns="" id="{111FA401-2D27-4C09-972E-C0BD4F479BB2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5" name="Freeform: Shape 684">
                  <a:extLst>
                    <a:ext uri="{FF2B5EF4-FFF2-40B4-BE49-F238E27FC236}">
                      <a16:creationId xmlns:a16="http://schemas.microsoft.com/office/drawing/2014/main" xmlns="" id="{E175E994-C31B-4A3C-9F1C-B1A1FC3B4DFF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xmlns="" id="{BC8C4A15-0C4A-46DD-A0A8-C0C4C9E900EF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xmlns="" id="{4B0B029C-1CEE-4DC6-8810-AF12F6353F37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8" name="Freeform: Shape 687">
                  <a:extLst>
                    <a:ext uri="{FF2B5EF4-FFF2-40B4-BE49-F238E27FC236}">
                      <a16:creationId xmlns:a16="http://schemas.microsoft.com/office/drawing/2014/main" xmlns="" id="{51828D65-E2C9-4061-8D87-1B70CFB34120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9" name="Freeform: Shape 688">
                  <a:extLst>
                    <a:ext uri="{FF2B5EF4-FFF2-40B4-BE49-F238E27FC236}">
                      <a16:creationId xmlns:a16="http://schemas.microsoft.com/office/drawing/2014/main" xmlns="" id="{93215AB7-509C-4531-BA85-05126709CF94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0" name="Freeform: Shape 689">
                  <a:extLst>
                    <a:ext uri="{FF2B5EF4-FFF2-40B4-BE49-F238E27FC236}">
                      <a16:creationId xmlns:a16="http://schemas.microsoft.com/office/drawing/2014/main" xmlns="" id="{98EAD69A-033D-4B59-9DB9-D94823849D94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39" name="Graphic 4">
                <a:extLst>
                  <a:ext uri="{FF2B5EF4-FFF2-40B4-BE49-F238E27FC236}">
                    <a16:creationId xmlns:a16="http://schemas.microsoft.com/office/drawing/2014/main" xmlns="" id="{05553F7E-74E3-4ACF-95F4-00DA066CCA0B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675" name="Freeform: Shape 674">
                  <a:extLst>
                    <a:ext uri="{FF2B5EF4-FFF2-40B4-BE49-F238E27FC236}">
                      <a16:creationId xmlns:a16="http://schemas.microsoft.com/office/drawing/2014/main" xmlns="" id="{52750940-6806-45FC-986A-83599250B443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6" name="Freeform: Shape 675">
                  <a:extLst>
                    <a:ext uri="{FF2B5EF4-FFF2-40B4-BE49-F238E27FC236}">
                      <a16:creationId xmlns:a16="http://schemas.microsoft.com/office/drawing/2014/main" xmlns="" id="{C45E82D8-F442-4CAF-8BDE-31C1C36A2415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7" name="Freeform: Shape 676">
                  <a:extLst>
                    <a:ext uri="{FF2B5EF4-FFF2-40B4-BE49-F238E27FC236}">
                      <a16:creationId xmlns:a16="http://schemas.microsoft.com/office/drawing/2014/main" xmlns="" id="{9A9FECEF-6BEA-4235-B15C-21FBA59F1F8D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8" name="Freeform: Shape 677">
                  <a:extLst>
                    <a:ext uri="{FF2B5EF4-FFF2-40B4-BE49-F238E27FC236}">
                      <a16:creationId xmlns:a16="http://schemas.microsoft.com/office/drawing/2014/main" xmlns="" id="{913D2337-2EC6-4D1F-A520-C4FAB84CE38E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9" name="Freeform: Shape 678">
                  <a:extLst>
                    <a:ext uri="{FF2B5EF4-FFF2-40B4-BE49-F238E27FC236}">
                      <a16:creationId xmlns:a16="http://schemas.microsoft.com/office/drawing/2014/main" xmlns="" id="{453B8A69-9633-4ECB-BAD7-E412E068C9A4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0" name="Freeform: Shape 679">
                  <a:extLst>
                    <a:ext uri="{FF2B5EF4-FFF2-40B4-BE49-F238E27FC236}">
                      <a16:creationId xmlns:a16="http://schemas.microsoft.com/office/drawing/2014/main" xmlns="" id="{DC233F0D-FA76-4F61-B91C-B05F4154521B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1" name="Freeform: Shape 680">
                  <a:extLst>
                    <a:ext uri="{FF2B5EF4-FFF2-40B4-BE49-F238E27FC236}">
                      <a16:creationId xmlns:a16="http://schemas.microsoft.com/office/drawing/2014/main" xmlns="" id="{0E726BDB-6DCA-4AFC-A825-2B7DD4ED6562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2" name="Freeform: Shape 681">
                  <a:extLst>
                    <a:ext uri="{FF2B5EF4-FFF2-40B4-BE49-F238E27FC236}">
                      <a16:creationId xmlns:a16="http://schemas.microsoft.com/office/drawing/2014/main" xmlns="" id="{908F2664-3864-49DD-BA50-695C5D2071D4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0" name="Graphic 4">
                <a:extLst>
                  <a:ext uri="{FF2B5EF4-FFF2-40B4-BE49-F238E27FC236}">
                    <a16:creationId xmlns:a16="http://schemas.microsoft.com/office/drawing/2014/main" xmlns="" id="{C1EBAB77-08DF-4D01-906C-21320FD7B301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667" name="Freeform: Shape 666">
                  <a:extLst>
                    <a:ext uri="{FF2B5EF4-FFF2-40B4-BE49-F238E27FC236}">
                      <a16:creationId xmlns:a16="http://schemas.microsoft.com/office/drawing/2014/main" xmlns="" id="{C0B61EB8-7D8C-4EE9-9559-BD1F8F664877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8" name="Freeform: Shape 667">
                  <a:extLst>
                    <a:ext uri="{FF2B5EF4-FFF2-40B4-BE49-F238E27FC236}">
                      <a16:creationId xmlns:a16="http://schemas.microsoft.com/office/drawing/2014/main" xmlns="" id="{6FED4E9F-4C4E-4040-A7BB-59D1B5C0DDE3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9" name="Freeform: Shape 668">
                  <a:extLst>
                    <a:ext uri="{FF2B5EF4-FFF2-40B4-BE49-F238E27FC236}">
                      <a16:creationId xmlns:a16="http://schemas.microsoft.com/office/drawing/2014/main" xmlns="" id="{FD87CAE0-FB65-431D-B32B-B5F8AB24684E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0" name="Freeform: Shape 669">
                  <a:extLst>
                    <a:ext uri="{FF2B5EF4-FFF2-40B4-BE49-F238E27FC236}">
                      <a16:creationId xmlns:a16="http://schemas.microsoft.com/office/drawing/2014/main" xmlns="" id="{27EE8AF8-B9D4-4CC7-8CE7-DDB389B7F83A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1" name="Freeform: Shape 670">
                  <a:extLst>
                    <a:ext uri="{FF2B5EF4-FFF2-40B4-BE49-F238E27FC236}">
                      <a16:creationId xmlns:a16="http://schemas.microsoft.com/office/drawing/2014/main" xmlns="" id="{9011957F-F96E-4E0B-939F-B2D0FBA25EE9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2" name="Freeform: Shape 671">
                  <a:extLst>
                    <a:ext uri="{FF2B5EF4-FFF2-40B4-BE49-F238E27FC236}">
                      <a16:creationId xmlns:a16="http://schemas.microsoft.com/office/drawing/2014/main" xmlns="" id="{6F246326-9B00-402A-99B2-571827357D5F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3" name="Freeform: Shape 672">
                  <a:extLst>
                    <a:ext uri="{FF2B5EF4-FFF2-40B4-BE49-F238E27FC236}">
                      <a16:creationId xmlns:a16="http://schemas.microsoft.com/office/drawing/2014/main" xmlns="" id="{B997CD7C-A9A3-4EC2-89EF-53A681F3DE34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xmlns="" id="{47AE27A5-7B25-4005-8C19-9942DFC8095C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1" name="Graphic 4">
                <a:extLst>
                  <a:ext uri="{FF2B5EF4-FFF2-40B4-BE49-F238E27FC236}">
                    <a16:creationId xmlns:a16="http://schemas.microsoft.com/office/drawing/2014/main" xmlns="" id="{58F9085E-BD34-456A-A7FE-AE5645AED9DC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xmlns="" id="{915F7754-478D-476D-A7E4-8B793F29A870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:a16="http://schemas.microsoft.com/office/drawing/2014/main" xmlns="" id="{B80DF91D-8B2F-4474-A2CF-4260FE1BCD99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44" name="Graphic 4">
                  <a:extLst>
                    <a:ext uri="{FF2B5EF4-FFF2-40B4-BE49-F238E27FC236}">
                      <a16:creationId xmlns:a16="http://schemas.microsoft.com/office/drawing/2014/main" xmlns="" id="{A04F7B83-2B2E-4BC2-A14B-B7DBD341ACD3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xmlns="" id="{11B62AD7-D2AA-4FC8-AB94-987CA476B383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xmlns="" id="{EDCD60ED-16D4-4F50-A0B8-AF6238837607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xmlns="" id="{58C49E26-1B32-40F0-BC50-30639A14B508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xmlns="" id="{45058218-8FEA-4952-A1F2-F42D5D02089A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xmlns="" id="{58106A06-9200-49B6-B244-8EFF16FB9CB3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xmlns="" id="{F1AC0B72-7D97-4319-8E27-C75441246434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51" name="Graphic 4">
                    <a:extLst>
                      <a:ext uri="{FF2B5EF4-FFF2-40B4-BE49-F238E27FC236}">
                        <a16:creationId xmlns:a16="http://schemas.microsoft.com/office/drawing/2014/main" xmlns="" id="{59CB19BE-43B6-4607-9205-3FF4E77F44A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665" name="Freeform: Shape 664">
                      <a:extLst>
                        <a:ext uri="{FF2B5EF4-FFF2-40B4-BE49-F238E27FC236}">
                          <a16:creationId xmlns:a16="http://schemas.microsoft.com/office/drawing/2014/main" xmlns="" id="{1A7CCC9E-F4C2-424F-A552-95A33E021E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6" name="Freeform: Shape 665">
                      <a:extLst>
                        <a:ext uri="{FF2B5EF4-FFF2-40B4-BE49-F238E27FC236}">
                          <a16:creationId xmlns:a16="http://schemas.microsoft.com/office/drawing/2014/main" xmlns="" id="{DA85C16A-825C-4318-A116-CDDF88F31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2" name="Graphic 4">
                    <a:extLst>
                      <a:ext uri="{FF2B5EF4-FFF2-40B4-BE49-F238E27FC236}">
                        <a16:creationId xmlns:a16="http://schemas.microsoft.com/office/drawing/2014/main" xmlns="" id="{91194E2A-9713-4804-9426-1D3CDD804108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663" name="Freeform: Shape 662">
                      <a:extLst>
                        <a:ext uri="{FF2B5EF4-FFF2-40B4-BE49-F238E27FC236}">
                          <a16:creationId xmlns:a16="http://schemas.microsoft.com/office/drawing/2014/main" xmlns="" id="{67414511-4236-473C-8C2A-8CF3C3239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4" name="Freeform: Shape 663">
                      <a:extLst>
                        <a:ext uri="{FF2B5EF4-FFF2-40B4-BE49-F238E27FC236}">
                          <a16:creationId xmlns:a16="http://schemas.microsoft.com/office/drawing/2014/main" xmlns="" id="{85472397-55B4-4525-9DC0-6F55968CD7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3" name="Graphic 4">
                    <a:extLst>
                      <a:ext uri="{FF2B5EF4-FFF2-40B4-BE49-F238E27FC236}">
                        <a16:creationId xmlns:a16="http://schemas.microsoft.com/office/drawing/2014/main" xmlns="" id="{5A604770-6698-447B-AF52-174FA3A0E3ED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661" name="Freeform: Shape 660">
                      <a:extLst>
                        <a:ext uri="{FF2B5EF4-FFF2-40B4-BE49-F238E27FC236}">
                          <a16:creationId xmlns:a16="http://schemas.microsoft.com/office/drawing/2014/main" xmlns="" id="{46BA4DB0-6DD4-43EC-8D9D-5F56C729F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2" name="Freeform: Shape 661">
                      <a:extLst>
                        <a:ext uri="{FF2B5EF4-FFF2-40B4-BE49-F238E27FC236}">
                          <a16:creationId xmlns:a16="http://schemas.microsoft.com/office/drawing/2014/main" xmlns="" id="{55946EF8-96A8-4388-8B06-9101B848D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4" name="Graphic 4">
                    <a:extLst>
                      <a:ext uri="{FF2B5EF4-FFF2-40B4-BE49-F238E27FC236}">
                        <a16:creationId xmlns:a16="http://schemas.microsoft.com/office/drawing/2014/main" xmlns="" id="{4F15728F-4450-481F-99AB-CFD6C6746CD6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659" name="Freeform: Shape 658">
                      <a:extLst>
                        <a:ext uri="{FF2B5EF4-FFF2-40B4-BE49-F238E27FC236}">
                          <a16:creationId xmlns:a16="http://schemas.microsoft.com/office/drawing/2014/main" xmlns="" id="{8CE772B6-BFE1-4D37-9BFF-94B08B93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0" name="Freeform: Shape 659">
                      <a:extLst>
                        <a:ext uri="{FF2B5EF4-FFF2-40B4-BE49-F238E27FC236}">
                          <a16:creationId xmlns:a16="http://schemas.microsoft.com/office/drawing/2014/main" xmlns="" id="{836E0237-1845-4741-AD9B-FD6001388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5" name="Graphic 4">
                    <a:extLst>
                      <a:ext uri="{FF2B5EF4-FFF2-40B4-BE49-F238E27FC236}">
                        <a16:creationId xmlns:a16="http://schemas.microsoft.com/office/drawing/2014/main" xmlns="" id="{6ADE525C-34FD-4E6F-804E-95C3B6C6AC08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657" name="Freeform: Shape 656">
                      <a:extLst>
                        <a:ext uri="{FF2B5EF4-FFF2-40B4-BE49-F238E27FC236}">
                          <a16:creationId xmlns:a16="http://schemas.microsoft.com/office/drawing/2014/main" xmlns="" id="{3EA435DB-64E8-467A-B8AA-6257A95E6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58" name="Freeform: Shape 657">
                      <a:extLst>
                        <a:ext uri="{FF2B5EF4-FFF2-40B4-BE49-F238E27FC236}">
                          <a16:creationId xmlns:a16="http://schemas.microsoft.com/office/drawing/2014/main" xmlns="" id="{5E8F34A1-395E-406A-8E8C-D685BE4DC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xmlns="" id="{A078980E-C37A-4A3F-92DF-8059B766211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6" name="Graphic 4">
              <a:extLst>
                <a:ext uri="{FF2B5EF4-FFF2-40B4-BE49-F238E27FC236}">
                  <a16:creationId xmlns:a16="http://schemas.microsoft.com/office/drawing/2014/main" xmlns="" id="{E7331DB7-59BA-45A0-ADB5-CAE4BFF2E9B6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xmlns="" id="{FAD44B1F-11EE-4383-B2F5-B6190479D0C0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70" name="Graphic 4">
                <a:extLst>
                  <a:ext uri="{FF2B5EF4-FFF2-40B4-BE49-F238E27FC236}">
                    <a16:creationId xmlns:a16="http://schemas.microsoft.com/office/drawing/2014/main" xmlns="" id="{A82C337C-6E00-41D6-B095-6E83602C99CB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xmlns="" id="{6F79E017-0754-44AC-A15C-C047C0ECCD68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xmlns="" id="{3B971C73-16DD-445D-8873-8751CF7898A6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1" name="Graphic 4">
                <a:extLst>
                  <a:ext uri="{FF2B5EF4-FFF2-40B4-BE49-F238E27FC236}">
                    <a16:creationId xmlns:a16="http://schemas.microsoft.com/office/drawing/2014/main" xmlns="" id="{738E6EC6-F8BD-4E8F-B428-713C39BB2D3D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634" name="Freeform: Shape 633">
                  <a:extLst>
                    <a:ext uri="{FF2B5EF4-FFF2-40B4-BE49-F238E27FC236}">
                      <a16:creationId xmlns:a16="http://schemas.microsoft.com/office/drawing/2014/main" xmlns="" id="{744CD79E-2A98-4416-B629-47373DA0A747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xmlns="" id="{6AF6EF49-C947-4961-8E44-E91E6D607E99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2" name="Graphic 4">
                <a:extLst>
                  <a:ext uri="{FF2B5EF4-FFF2-40B4-BE49-F238E27FC236}">
                    <a16:creationId xmlns:a16="http://schemas.microsoft.com/office/drawing/2014/main" xmlns="" id="{866E68F3-6FA5-49D3-B373-95E218EF308C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632" name="Freeform: Shape 631">
                  <a:extLst>
                    <a:ext uri="{FF2B5EF4-FFF2-40B4-BE49-F238E27FC236}">
                      <a16:creationId xmlns:a16="http://schemas.microsoft.com/office/drawing/2014/main" xmlns="" id="{CAF1E5DC-1838-4CDA-A7BF-8626EBF4D631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:a16="http://schemas.microsoft.com/office/drawing/2014/main" xmlns="" id="{AC39C452-CB5B-4B2F-85D2-AF86F384AC98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3" name="Graphic 4">
                <a:extLst>
                  <a:ext uri="{FF2B5EF4-FFF2-40B4-BE49-F238E27FC236}">
                    <a16:creationId xmlns:a16="http://schemas.microsoft.com/office/drawing/2014/main" xmlns="" id="{30AD7B03-DA4A-409C-B344-28AA0A55345F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630" name="Freeform: Shape 629">
                  <a:extLst>
                    <a:ext uri="{FF2B5EF4-FFF2-40B4-BE49-F238E27FC236}">
                      <a16:creationId xmlns:a16="http://schemas.microsoft.com/office/drawing/2014/main" xmlns="" id="{64CF5D93-863B-4068-AE86-EA065BDCE914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1" name="Freeform: Shape 630">
                  <a:extLst>
                    <a:ext uri="{FF2B5EF4-FFF2-40B4-BE49-F238E27FC236}">
                      <a16:creationId xmlns:a16="http://schemas.microsoft.com/office/drawing/2014/main" xmlns="" id="{B4F55BF7-02FD-449D-BBCF-75AEA6FA5DB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4" name="Graphic 4">
                <a:extLst>
                  <a:ext uri="{FF2B5EF4-FFF2-40B4-BE49-F238E27FC236}">
                    <a16:creationId xmlns:a16="http://schemas.microsoft.com/office/drawing/2014/main" xmlns="" id="{6F318219-1E6F-4876-9989-BFF0F5E9B67C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628" name="Freeform: Shape 627">
                  <a:extLst>
                    <a:ext uri="{FF2B5EF4-FFF2-40B4-BE49-F238E27FC236}">
                      <a16:creationId xmlns:a16="http://schemas.microsoft.com/office/drawing/2014/main" xmlns="" id="{AFF8E84F-BCEA-4E21-B8BC-635746BB5594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9" name="Freeform: Shape 628">
                  <a:extLst>
                    <a:ext uri="{FF2B5EF4-FFF2-40B4-BE49-F238E27FC236}">
                      <a16:creationId xmlns:a16="http://schemas.microsoft.com/office/drawing/2014/main" xmlns="" id="{25848265-71AB-4C40-955C-63F8D51E6D30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5" name="Graphic 4">
                <a:extLst>
                  <a:ext uri="{FF2B5EF4-FFF2-40B4-BE49-F238E27FC236}">
                    <a16:creationId xmlns:a16="http://schemas.microsoft.com/office/drawing/2014/main" xmlns="" id="{3F38EA88-E99C-41EF-9AAD-9D2EBF8D777C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576" name="Graphic 4">
                  <a:extLst>
                    <a:ext uri="{FF2B5EF4-FFF2-40B4-BE49-F238E27FC236}">
                      <a16:creationId xmlns:a16="http://schemas.microsoft.com/office/drawing/2014/main" xmlns="" id="{60976953-EFCA-478F-A432-DCEAB007F4FF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xmlns="" id="{20C7D988-319D-48ED-9DE9-F6A742BDF7AD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3" name="Freeform: Shape 622">
                    <a:extLst>
                      <a:ext uri="{FF2B5EF4-FFF2-40B4-BE49-F238E27FC236}">
                        <a16:creationId xmlns:a16="http://schemas.microsoft.com/office/drawing/2014/main" xmlns="" id="{A23BF7E4-7198-44AB-A0D9-15704429079F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4" name="Freeform: Shape 623">
                    <a:extLst>
                      <a:ext uri="{FF2B5EF4-FFF2-40B4-BE49-F238E27FC236}">
                        <a16:creationId xmlns:a16="http://schemas.microsoft.com/office/drawing/2014/main" xmlns="" id="{D02201A8-B756-411D-B1FF-2224150688F0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5" name="Freeform: Shape 624">
                    <a:extLst>
                      <a:ext uri="{FF2B5EF4-FFF2-40B4-BE49-F238E27FC236}">
                        <a16:creationId xmlns:a16="http://schemas.microsoft.com/office/drawing/2014/main" xmlns="" id="{69AEDFA3-371D-4C66-A374-B4A1FAC8CC28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6" name="Freeform: Shape 625">
                    <a:extLst>
                      <a:ext uri="{FF2B5EF4-FFF2-40B4-BE49-F238E27FC236}">
                        <a16:creationId xmlns:a16="http://schemas.microsoft.com/office/drawing/2014/main" xmlns="" id="{C525FD8D-AA0B-4316-8DD3-AD73C6379B9C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xmlns="" id="{3D077BDA-D31C-49B9-B645-2D10CA561D9A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7" name="Graphic 4">
                  <a:extLst>
                    <a:ext uri="{FF2B5EF4-FFF2-40B4-BE49-F238E27FC236}">
                      <a16:creationId xmlns:a16="http://schemas.microsoft.com/office/drawing/2014/main" xmlns="" id="{087CB9FB-AB53-41E0-B695-8B1B168CB148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616" name="Freeform: Shape 615">
                    <a:extLst>
                      <a:ext uri="{FF2B5EF4-FFF2-40B4-BE49-F238E27FC236}">
                        <a16:creationId xmlns:a16="http://schemas.microsoft.com/office/drawing/2014/main" xmlns="" id="{F600772B-CD63-42D6-B311-961ECFBAE1B8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7" name="Freeform: Shape 616">
                    <a:extLst>
                      <a:ext uri="{FF2B5EF4-FFF2-40B4-BE49-F238E27FC236}">
                        <a16:creationId xmlns:a16="http://schemas.microsoft.com/office/drawing/2014/main" xmlns="" id="{084B2A05-324B-4D55-A8CF-988EC815C2A2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8" name="Freeform: Shape 617">
                    <a:extLst>
                      <a:ext uri="{FF2B5EF4-FFF2-40B4-BE49-F238E27FC236}">
                        <a16:creationId xmlns:a16="http://schemas.microsoft.com/office/drawing/2014/main" xmlns="" id="{FD8D9B17-4879-4026-A55A-1C8621A83C46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9" name="Freeform: Shape 618">
                    <a:extLst>
                      <a:ext uri="{FF2B5EF4-FFF2-40B4-BE49-F238E27FC236}">
                        <a16:creationId xmlns:a16="http://schemas.microsoft.com/office/drawing/2014/main" xmlns="" id="{02343D32-3354-4C42-AD3E-7520CC1D1B34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xmlns="" id="{28E0CCB1-1C7F-4CF7-B256-AA4F5E049284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xmlns="" id="{C6BC1D6E-4992-4346-BFCC-9D40999F01B1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8" name="Graphic 4">
                  <a:extLst>
                    <a:ext uri="{FF2B5EF4-FFF2-40B4-BE49-F238E27FC236}">
                      <a16:creationId xmlns:a16="http://schemas.microsoft.com/office/drawing/2014/main" xmlns="" id="{5D7DD3EF-2C07-47BD-A6D1-EAA437432F35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xmlns="" id="{3D2224D7-8704-40B1-BEDF-3355A9A0E522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xmlns="" id="{5E6BF1D0-D79D-457B-AA11-8F48D46CB72A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3" name="Freeform: Shape 612">
                    <a:extLst>
                      <a:ext uri="{FF2B5EF4-FFF2-40B4-BE49-F238E27FC236}">
                        <a16:creationId xmlns:a16="http://schemas.microsoft.com/office/drawing/2014/main" xmlns="" id="{E7D8FAFD-37EA-46D8-B36C-BF8BED5FF869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4" name="Freeform: Shape 613">
                    <a:extLst>
                      <a:ext uri="{FF2B5EF4-FFF2-40B4-BE49-F238E27FC236}">
                        <a16:creationId xmlns:a16="http://schemas.microsoft.com/office/drawing/2014/main" xmlns="" id="{133890CA-2ECF-496B-A92F-7A6D69C0FD59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5" name="Freeform: Shape 614">
                    <a:extLst>
                      <a:ext uri="{FF2B5EF4-FFF2-40B4-BE49-F238E27FC236}">
                        <a16:creationId xmlns:a16="http://schemas.microsoft.com/office/drawing/2014/main" xmlns="" id="{8FB7D93E-31E8-4CFE-9309-DD8444DF8947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9" name="Graphic 4">
                  <a:extLst>
                    <a:ext uri="{FF2B5EF4-FFF2-40B4-BE49-F238E27FC236}">
                      <a16:creationId xmlns:a16="http://schemas.microsoft.com/office/drawing/2014/main" xmlns="" id="{BA63C367-5F66-4B14-A945-6EF095AA7E64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xmlns="" id="{20213B0D-38E2-458E-9B96-AEB791519BC1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xmlns="" id="{468DF3C8-54E6-4BFB-AD3C-2AC1B2407B81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xmlns="" id="{8562F17D-8395-4EE2-8761-54E56FD5D022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xmlns="" id="{99AAB17E-ADC2-4F5A-9E73-357E50E0EA61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xmlns="" id="{E1571C53-FDE9-4C04-A8D2-3B7500C8CBAC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0" name="Graphic 4">
                  <a:extLst>
                    <a:ext uri="{FF2B5EF4-FFF2-40B4-BE49-F238E27FC236}">
                      <a16:creationId xmlns:a16="http://schemas.microsoft.com/office/drawing/2014/main" xmlns="" id="{1D92E2A4-FDC7-438E-B5D1-8AB33561AEA8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xmlns="" id="{7A41CEA4-897F-40FD-BBF1-37822E123ABE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xmlns="" id="{712AF414-D000-4C6C-8CD4-3A81E5A4CA78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xmlns="" id="{6DBE5264-3041-4E12-B9E0-DFA81AEAF162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xmlns="" id="{01E16785-36D2-4744-819C-9B09687AA613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1" name="Graphic 4">
                  <a:extLst>
                    <a:ext uri="{FF2B5EF4-FFF2-40B4-BE49-F238E27FC236}">
                      <a16:creationId xmlns:a16="http://schemas.microsoft.com/office/drawing/2014/main" xmlns="" id="{4D67DFC3-7996-414B-A892-5DEC2A3573AF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xmlns="" id="{B0F7D990-0B3D-4860-A54F-9E3ADBC08007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xmlns="" id="{4A9DE117-BF56-4E17-80FA-A2C497F1EE96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xmlns="" id="{D3AD148F-AAAA-44FC-976A-2611E6B92864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xmlns="" id="{368D3D4E-5D8F-4DC4-A906-758F35958D7C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2" name="Graphic 4">
                  <a:extLst>
                    <a:ext uri="{FF2B5EF4-FFF2-40B4-BE49-F238E27FC236}">
                      <a16:creationId xmlns:a16="http://schemas.microsoft.com/office/drawing/2014/main" xmlns="" id="{214D35F7-DDFC-4747-878A-C441119DC3EE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xmlns="" id="{50E3181E-6FCC-45AE-A681-87D3CA7A19E6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xmlns="" id="{699C6616-3369-4A15-A827-CDF873FAF12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xmlns="" id="{F714C0E4-2079-47D2-A0E2-81005248F0AC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3" name="Graphic 4">
                  <a:extLst>
                    <a:ext uri="{FF2B5EF4-FFF2-40B4-BE49-F238E27FC236}">
                      <a16:creationId xmlns:a16="http://schemas.microsoft.com/office/drawing/2014/main" xmlns="" id="{0163E4C9-809B-4047-AEFB-D7B17064EA70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xmlns="" id="{8A822F58-5372-4B4A-9D08-2498B5A3BB4A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xmlns="" id="{F28FE521-161A-4DC3-B226-5B399113DD57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xmlns="" id="{71C5A77A-AB7B-4C23-A211-D0303BE71BF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4" name="Graphic 4">
                  <a:extLst>
                    <a:ext uri="{FF2B5EF4-FFF2-40B4-BE49-F238E27FC236}">
                      <a16:creationId xmlns:a16="http://schemas.microsoft.com/office/drawing/2014/main" xmlns="" id="{8A4AF859-7CDE-4EFD-87BF-61748CB7F930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xmlns="" id="{DA1FCFD8-31D8-4739-B8B0-3480A798367D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xmlns="" id="{E7370F4B-3517-4C1C-9E00-FB30C05D9BBB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5" name="Graphic 4">
                  <a:extLst>
                    <a:ext uri="{FF2B5EF4-FFF2-40B4-BE49-F238E27FC236}">
                      <a16:creationId xmlns:a16="http://schemas.microsoft.com/office/drawing/2014/main" xmlns="" id="{EE93FD6E-CCDB-4410-BDB0-A052C9B811F1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xmlns="" id="{0A385566-12F4-4039-9627-82ED4EA17B94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xmlns="" id="{7848118B-2C70-4564-B9E8-02D898C97118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86" name="Freeform: Shape 585">
                  <a:extLst>
                    <a:ext uri="{FF2B5EF4-FFF2-40B4-BE49-F238E27FC236}">
                      <a16:creationId xmlns:a16="http://schemas.microsoft.com/office/drawing/2014/main" xmlns="" id="{BF395E72-AC61-4D1D-B44C-90311E9F13DB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7" name="Freeform: Shape 586">
                  <a:extLst>
                    <a:ext uri="{FF2B5EF4-FFF2-40B4-BE49-F238E27FC236}">
                      <a16:creationId xmlns:a16="http://schemas.microsoft.com/office/drawing/2014/main" xmlns="" id="{2C0A7904-F54A-47D0-8B00-D29B02616353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7" name="Graphic 4">
              <a:extLst>
                <a:ext uri="{FF2B5EF4-FFF2-40B4-BE49-F238E27FC236}">
                  <a16:creationId xmlns:a16="http://schemas.microsoft.com/office/drawing/2014/main" xmlns="" id="{D65C03C2-E0F6-4A18-BD0B-5FAC2A9B7D6B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xmlns="" id="{245C055E-BFF4-4477-8622-2B00582C0CB4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01" name="Graphic 4">
                <a:extLst>
                  <a:ext uri="{FF2B5EF4-FFF2-40B4-BE49-F238E27FC236}">
                    <a16:creationId xmlns:a16="http://schemas.microsoft.com/office/drawing/2014/main" xmlns="" id="{529C57EF-8F6E-4D8D-8E42-F6F58BE2E34F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567" name="Freeform: Shape 566">
                  <a:extLst>
                    <a:ext uri="{FF2B5EF4-FFF2-40B4-BE49-F238E27FC236}">
                      <a16:creationId xmlns:a16="http://schemas.microsoft.com/office/drawing/2014/main" xmlns="" id="{B7F2DC92-1C59-4A76-B9D2-B9D44672C071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8" name="Freeform: Shape 567">
                  <a:extLst>
                    <a:ext uri="{FF2B5EF4-FFF2-40B4-BE49-F238E27FC236}">
                      <a16:creationId xmlns:a16="http://schemas.microsoft.com/office/drawing/2014/main" xmlns="" id="{F14C93C9-E331-466E-8F23-521F61E11FDF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2" name="Graphic 4">
                <a:extLst>
                  <a:ext uri="{FF2B5EF4-FFF2-40B4-BE49-F238E27FC236}">
                    <a16:creationId xmlns:a16="http://schemas.microsoft.com/office/drawing/2014/main" xmlns="" id="{8ECB27F4-8797-4F44-BAC5-30EF3FEBE56B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xmlns="" id="{86F88978-D19E-4F00-97C8-AAFD6CE20523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6" name="Freeform: Shape 565">
                  <a:extLst>
                    <a:ext uri="{FF2B5EF4-FFF2-40B4-BE49-F238E27FC236}">
                      <a16:creationId xmlns:a16="http://schemas.microsoft.com/office/drawing/2014/main" xmlns="" id="{CB81982C-B73B-4A8C-8F2A-A8251D8ADDBA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3" name="Graphic 4">
                <a:extLst>
                  <a:ext uri="{FF2B5EF4-FFF2-40B4-BE49-F238E27FC236}">
                    <a16:creationId xmlns:a16="http://schemas.microsoft.com/office/drawing/2014/main" xmlns="" id="{152590E1-E060-49BC-892D-FF071F00CA59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xmlns="" id="{1D6A2893-1F30-40F9-8096-2F454F8F8B27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xmlns="" id="{E92B9339-5BF3-47A5-B2B2-A0B9C9BFA804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4" name="Graphic 4">
                <a:extLst>
                  <a:ext uri="{FF2B5EF4-FFF2-40B4-BE49-F238E27FC236}">
                    <a16:creationId xmlns:a16="http://schemas.microsoft.com/office/drawing/2014/main" xmlns="" id="{98F3DDB7-CA64-4D51-A4B2-5C1420456B17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xmlns="" id="{9C1FEB0F-C5F7-4633-A14E-52A1B15A9AC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xmlns="" id="{088EBA80-6BFE-45B1-9D81-97FF62270D39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5" name="Graphic 4">
                <a:extLst>
                  <a:ext uri="{FF2B5EF4-FFF2-40B4-BE49-F238E27FC236}">
                    <a16:creationId xmlns:a16="http://schemas.microsoft.com/office/drawing/2014/main" xmlns="" id="{F961AA06-2CF5-46EF-8DC1-866B40E5C42A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xmlns="" id="{2D5C0242-0761-4CB0-B5B7-78D00960390D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xmlns="" id="{E36A344E-51B9-49EB-BCEF-43628B8E0594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6" name="Graphic 4">
                <a:extLst>
                  <a:ext uri="{FF2B5EF4-FFF2-40B4-BE49-F238E27FC236}">
                    <a16:creationId xmlns:a16="http://schemas.microsoft.com/office/drawing/2014/main" xmlns="" id="{7A3BD9B4-4D46-4828-B9F1-DE03B06E68F0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507" name="Graphic 4">
                  <a:extLst>
                    <a:ext uri="{FF2B5EF4-FFF2-40B4-BE49-F238E27FC236}">
                      <a16:creationId xmlns:a16="http://schemas.microsoft.com/office/drawing/2014/main" xmlns="" id="{04C4FC9F-49E8-481A-B259-8DFC16C94A7B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553" name="Freeform: Shape 552">
                    <a:extLst>
                      <a:ext uri="{FF2B5EF4-FFF2-40B4-BE49-F238E27FC236}">
                        <a16:creationId xmlns:a16="http://schemas.microsoft.com/office/drawing/2014/main" xmlns="" id="{C4E20E4F-A040-458B-9FD1-0EC08CEBC280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4" name="Freeform: Shape 553">
                    <a:extLst>
                      <a:ext uri="{FF2B5EF4-FFF2-40B4-BE49-F238E27FC236}">
                        <a16:creationId xmlns:a16="http://schemas.microsoft.com/office/drawing/2014/main" xmlns="" id="{994D23C2-78C9-47CA-976C-CC568F1FF1EA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5" name="Freeform: Shape 554">
                    <a:extLst>
                      <a:ext uri="{FF2B5EF4-FFF2-40B4-BE49-F238E27FC236}">
                        <a16:creationId xmlns:a16="http://schemas.microsoft.com/office/drawing/2014/main" xmlns="" id="{5ABFBD9D-0B74-4BFC-A15B-EE7703451FDA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6" name="Freeform: Shape 555">
                    <a:extLst>
                      <a:ext uri="{FF2B5EF4-FFF2-40B4-BE49-F238E27FC236}">
                        <a16:creationId xmlns:a16="http://schemas.microsoft.com/office/drawing/2014/main" xmlns="" id="{0E2312CF-9DAB-40ED-81D4-3C0704813C74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7" name="Freeform: Shape 556">
                    <a:extLst>
                      <a:ext uri="{FF2B5EF4-FFF2-40B4-BE49-F238E27FC236}">
                        <a16:creationId xmlns:a16="http://schemas.microsoft.com/office/drawing/2014/main" xmlns="" id="{61FD6769-0E45-4080-A36F-7BBBB881DF92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8" name="Freeform: Shape 557">
                    <a:extLst>
                      <a:ext uri="{FF2B5EF4-FFF2-40B4-BE49-F238E27FC236}">
                        <a16:creationId xmlns:a16="http://schemas.microsoft.com/office/drawing/2014/main" xmlns="" id="{6B7FA40B-7072-4C0F-A1CE-88CB9DC0DA2C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8" name="Graphic 4">
                  <a:extLst>
                    <a:ext uri="{FF2B5EF4-FFF2-40B4-BE49-F238E27FC236}">
                      <a16:creationId xmlns:a16="http://schemas.microsoft.com/office/drawing/2014/main" xmlns="" id="{B86E4016-3BC6-415A-82B5-40264290D516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547" name="Freeform: Shape 546">
                    <a:extLst>
                      <a:ext uri="{FF2B5EF4-FFF2-40B4-BE49-F238E27FC236}">
                        <a16:creationId xmlns:a16="http://schemas.microsoft.com/office/drawing/2014/main" xmlns="" id="{7D21410A-170E-4607-8222-AB0073339801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8" name="Freeform: Shape 547">
                    <a:extLst>
                      <a:ext uri="{FF2B5EF4-FFF2-40B4-BE49-F238E27FC236}">
                        <a16:creationId xmlns:a16="http://schemas.microsoft.com/office/drawing/2014/main" xmlns="" id="{0CD84B3D-2721-4209-91B1-513502D6F76F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:a16="http://schemas.microsoft.com/office/drawing/2014/main" xmlns="" id="{67806943-2FEE-43B8-AF29-0A08918FB7BF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:a16="http://schemas.microsoft.com/office/drawing/2014/main" xmlns="" id="{2D4CA39E-E590-4F2F-BA9E-64B37044B5E1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1" name="Freeform: Shape 550">
                    <a:extLst>
                      <a:ext uri="{FF2B5EF4-FFF2-40B4-BE49-F238E27FC236}">
                        <a16:creationId xmlns:a16="http://schemas.microsoft.com/office/drawing/2014/main" xmlns="" id="{7173168A-8DED-4260-A27D-604A0CFA665D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2" name="Freeform: Shape 551">
                    <a:extLst>
                      <a:ext uri="{FF2B5EF4-FFF2-40B4-BE49-F238E27FC236}">
                        <a16:creationId xmlns:a16="http://schemas.microsoft.com/office/drawing/2014/main" xmlns="" id="{D431D9F2-5287-4FE0-8B9E-7DD895CBB39F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9" name="Graphic 4">
                  <a:extLst>
                    <a:ext uri="{FF2B5EF4-FFF2-40B4-BE49-F238E27FC236}">
                      <a16:creationId xmlns:a16="http://schemas.microsoft.com/office/drawing/2014/main" xmlns="" id="{51E0B84F-4CBF-43E0-A85B-4284AD990AFD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xmlns="" id="{9137B3BC-F931-42B9-8B8B-56B71996DA9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xmlns="" id="{0EB4AFF4-DDC8-4843-8D9F-5FBE443149CA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xmlns="" id="{3EBA6792-FBA3-4AF6-875B-F43C45B5C543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xmlns="" id="{D350AADD-2639-4DED-ADF9-CBC0FE169CF3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6" name="Freeform: Shape 545">
                    <a:extLst>
                      <a:ext uri="{FF2B5EF4-FFF2-40B4-BE49-F238E27FC236}">
                        <a16:creationId xmlns:a16="http://schemas.microsoft.com/office/drawing/2014/main" xmlns="" id="{CE400284-49F2-4F5F-B03C-8D65E588F50D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0" name="Graphic 4">
                  <a:extLst>
                    <a:ext uri="{FF2B5EF4-FFF2-40B4-BE49-F238E27FC236}">
                      <a16:creationId xmlns:a16="http://schemas.microsoft.com/office/drawing/2014/main" xmlns="" id="{62DD4E3F-DB14-4931-B55D-A19142764088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xmlns="" id="{66AA49B9-C4A3-49B5-B470-8C3EBC0B7894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xmlns="" id="{FC0C3863-B274-4D24-9207-72CFB259BCE2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xmlns="" id="{D5A14D4A-A1AB-4FBB-B1B0-A9288104B28E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xmlns="" id="{C3DDCB10-E725-44D2-993D-DCBE48670864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xmlns="" id="{CC56E691-BF71-4F1C-AE9C-401AA256A169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1" name="Graphic 4">
                  <a:extLst>
                    <a:ext uri="{FF2B5EF4-FFF2-40B4-BE49-F238E27FC236}">
                      <a16:creationId xmlns:a16="http://schemas.microsoft.com/office/drawing/2014/main" xmlns="" id="{B75E5C29-B9D4-4A3F-8910-29D174B8CA0B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xmlns="" id="{F1A6E632-2382-44BC-AE2B-3488FC13CA04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xmlns="" id="{E5D6430C-63CE-4645-B11C-938686271D58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xmlns="" id="{DC441DAA-9C62-44BB-8FC4-6B2F260D0A11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xmlns="" id="{CD572102-166E-49F1-BB4D-CE3A44A0D66F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2" name="Graphic 4">
                  <a:extLst>
                    <a:ext uri="{FF2B5EF4-FFF2-40B4-BE49-F238E27FC236}">
                      <a16:creationId xmlns:a16="http://schemas.microsoft.com/office/drawing/2014/main" xmlns="" id="{463ADFB0-7814-4EB6-B949-D1BDC7101CAE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xmlns="" id="{E424BA27-30DE-4214-9BAB-661F968B2B44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xmlns="" id="{B6562CAB-B2F2-4A0A-867C-D3384E413C59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xmlns="" id="{464FE9B3-2D4B-4390-BFCC-07492C0D73D0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xmlns="" id="{1EAF04F4-23F4-441A-9E7A-8C255B156979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3" name="Graphic 4">
                  <a:extLst>
                    <a:ext uri="{FF2B5EF4-FFF2-40B4-BE49-F238E27FC236}">
                      <a16:creationId xmlns:a16="http://schemas.microsoft.com/office/drawing/2014/main" xmlns="" id="{9F8BA303-6A55-4AE1-973E-406511254024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526" name="Freeform: Shape 525">
                    <a:extLst>
                      <a:ext uri="{FF2B5EF4-FFF2-40B4-BE49-F238E27FC236}">
                        <a16:creationId xmlns:a16="http://schemas.microsoft.com/office/drawing/2014/main" xmlns="" id="{61BD1E15-090A-414D-B80A-0CB96A5AFA1B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xmlns="" id="{44B74002-79DC-4E0B-87FA-709C442E6F9A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xmlns="" id="{F76B892F-9B79-4E7E-979F-46CF5E2830F9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4" name="Graphic 4">
                  <a:extLst>
                    <a:ext uri="{FF2B5EF4-FFF2-40B4-BE49-F238E27FC236}">
                      <a16:creationId xmlns:a16="http://schemas.microsoft.com/office/drawing/2014/main" xmlns="" id="{AA3D0856-1D5F-4125-8CC5-35D6E80A34A4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523" name="Freeform: Shape 522">
                    <a:extLst>
                      <a:ext uri="{FF2B5EF4-FFF2-40B4-BE49-F238E27FC236}">
                        <a16:creationId xmlns:a16="http://schemas.microsoft.com/office/drawing/2014/main" xmlns="" id="{66FA00B5-672C-4C53-9EB7-EE4831BCC3DC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4" name="Freeform: Shape 523">
                    <a:extLst>
                      <a:ext uri="{FF2B5EF4-FFF2-40B4-BE49-F238E27FC236}">
                        <a16:creationId xmlns:a16="http://schemas.microsoft.com/office/drawing/2014/main" xmlns="" id="{AF4CF69D-9E21-483C-B821-BC551DED40BB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5" name="Freeform: Shape 524">
                    <a:extLst>
                      <a:ext uri="{FF2B5EF4-FFF2-40B4-BE49-F238E27FC236}">
                        <a16:creationId xmlns:a16="http://schemas.microsoft.com/office/drawing/2014/main" xmlns="" id="{E376E69C-BB06-4533-8412-931929AE2C7D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5" name="Graphic 4">
                  <a:extLst>
                    <a:ext uri="{FF2B5EF4-FFF2-40B4-BE49-F238E27FC236}">
                      <a16:creationId xmlns:a16="http://schemas.microsoft.com/office/drawing/2014/main" xmlns="" id="{7459AC76-444B-4CC4-8211-AF9B7CAF4F9F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521" name="Freeform: Shape 520">
                    <a:extLst>
                      <a:ext uri="{FF2B5EF4-FFF2-40B4-BE49-F238E27FC236}">
                        <a16:creationId xmlns:a16="http://schemas.microsoft.com/office/drawing/2014/main" xmlns="" id="{682A98A5-C8EB-45E3-B7FE-0DE0382F697D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2" name="Freeform: Shape 521">
                    <a:extLst>
                      <a:ext uri="{FF2B5EF4-FFF2-40B4-BE49-F238E27FC236}">
                        <a16:creationId xmlns:a16="http://schemas.microsoft.com/office/drawing/2014/main" xmlns="" id="{C3DF75A5-A3AE-4A03-AE11-35703793D6F6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6" name="Graphic 4">
                  <a:extLst>
                    <a:ext uri="{FF2B5EF4-FFF2-40B4-BE49-F238E27FC236}">
                      <a16:creationId xmlns:a16="http://schemas.microsoft.com/office/drawing/2014/main" xmlns="" id="{3E35B7FD-D7E5-4D6C-8C76-62FF44F55081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xmlns="" id="{DC296455-7E72-4CF4-818E-8450D137CCD4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0" name="Freeform: Shape 519">
                    <a:extLst>
                      <a:ext uri="{FF2B5EF4-FFF2-40B4-BE49-F238E27FC236}">
                        <a16:creationId xmlns:a16="http://schemas.microsoft.com/office/drawing/2014/main" xmlns="" id="{CCF2B3DA-FFB0-43EE-A37F-64297BD3474E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xmlns="" id="{D2CC4AFD-C8EE-469E-A014-482EFFC5B22D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xmlns="" id="{99A79540-4D7E-4401-8C68-888492C59F86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8" name="Graphic 4">
              <a:extLst>
                <a:ext uri="{FF2B5EF4-FFF2-40B4-BE49-F238E27FC236}">
                  <a16:creationId xmlns:a16="http://schemas.microsoft.com/office/drawing/2014/main" xmlns="" id="{5535D81E-A655-4575-BB5D-CF8EC75114C5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xmlns="" id="{C6A229EF-0A73-4C20-9039-64F460C108FD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2" name="Graphic 4">
                <a:extLst>
                  <a:ext uri="{FF2B5EF4-FFF2-40B4-BE49-F238E27FC236}">
                    <a16:creationId xmlns:a16="http://schemas.microsoft.com/office/drawing/2014/main" xmlns="" id="{451FEACA-C01B-46B2-9B7D-0F8F10CF01A1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xmlns="" id="{8EDC959E-EE16-42A3-B5B1-93669AAA1170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xmlns="" id="{ADD6727E-69E4-44B5-B85F-FFAE6B5C8149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3" name="Graphic 4">
                <a:extLst>
                  <a:ext uri="{FF2B5EF4-FFF2-40B4-BE49-F238E27FC236}">
                    <a16:creationId xmlns:a16="http://schemas.microsoft.com/office/drawing/2014/main" xmlns="" id="{4DEA7F28-2CF7-4782-8CEF-95993816F804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xmlns="" id="{F95F2F6E-55AE-4679-9FA7-1D416DF3E13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xmlns="" id="{4D5E4CA9-D74A-4DE2-9243-2F0D15C87192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4" name="Graphic 4">
                <a:extLst>
                  <a:ext uri="{FF2B5EF4-FFF2-40B4-BE49-F238E27FC236}">
                    <a16:creationId xmlns:a16="http://schemas.microsoft.com/office/drawing/2014/main" xmlns="" id="{50303096-492C-4E3B-A31F-EDA85A2751F0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xmlns="" id="{9026560A-43F8-4301-BF03-84799BC6A35D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xmlns="" id="{4B627460-13F5-42A1-9BD8-A0CEB104B6EF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5" name="Graphic 4">
                <a:extLst>
                  <a:ext uri="{FF2B5EF4-FFF2-40B4-BE49-F238E27FC236}">
                    <a16:creationId xmlns:a16="http://schemas.microsoft.com/office/drawing/2014/main" xmlns="" id="{3D9E73BA-36FA-425D-BAF4-0031A862BC74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xmlns="" id="{8FD3507D-5F50-447F-BEB4-813D951A1F1B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xmlns="" id="{8EC6F397-DE72-473F-BB79-527F0E67AE84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6" name="Graphic 4">
                <a:extLst>
                  <a:ext uri="{FF2B5EF4-FFF2-40B4-BE49-F238E27FC236}">
                    <a16:creationId xmlns:a16="http://schemas.microsoft.com/office/drawing/2014/main" xmlns="" id="{FB33F76E-A2CB-45B2-8421-6917165A34F1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xmlns="" id="{DDAB54B8-0106-4909-860D-8E51EE124C8B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xmlns="" id="{7A561C52-74B0-4715-8273-A6CE6B8415E0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7" name="Graphic 4">
                <a:extLst>
                  <a:ext uri="{FF2B5EF4-FFF2-40B4-BE49-F238E27FC236}">
                    <a16:creationId xmlns:a16="http://schemas.microsoft.com/office/drawing/2014/main" xmlns="" id="{0430469D-7019-4E04-AF4F-5FFE8E4BFF6C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438" name="Graphic 4">
                  <a:extLst>
                    <a:ext uri="{FF2B5EF4-FFF2-40B4-BE49-F238E27FC236}">
                      <a16:creationId xmlns:a16="http://schemas.microsoft.com/office/drawing/2014/main" xmlns="" id="{AFAE43BB-FB05-4675-ACDB-4373873E54BD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xmlns="" id="{00E8F3BB-DD5D-4EDA-9747-9C7B9F19176D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5" name="Freeform: Shape 484">
                    <a:extLst>
                      <a:ext uri="{FF2B5EF4-FFF2-40B4-BE49-F238E27FC236}">
                        <a16:creationId xmlns:a16="http://schemas.microsoft.com/office/drawing/2014/main" xmlns="" id="{210071DC-5F13-41FD-ABAC-6A2CFC24108B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6" name="Freeform: Shape 485">
                    <a:extLst>
                      <a:ext uri="{FF2B5EF4-FFF2-40B4-BE49-F238E27FC236}">
                        <a16:creationId xmlns:a16="http://schemas.microsoft.com/office/drawing/2014/main" xmlns="" id="{0FF2CC1B-3651-48D3-BD5B-1D3911473380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7" name="Freeform: Shape 486">
                    <a:extLst>
                      <a:ext uri="{FF2B5EF4-FFF2-40B4-BE49-F238E27FC236}">
                        <a16:creationId xmlns:a16="http://schemas.microsoft.com/office/drawing/2014/main" xmlns="" id="{A360B064-7CEC-47CF-ABA9-D996301EF6C7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8" name="Freeform: Shape 487">
                    <a:extLst>
                      <a:ext uri="{FF2B5EF4-FFF2-40B4-BE49-F238E27FC236}">
                        <a16:creationId xmlns:a16="http://schemas.microsoft.com/office/drawing/2014/main" xmlns="" id="{756826E1-57B9-4229-B939-C3536A7D81A6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9" name="Freeform: Shape 488">
                    <a:extLst>
                      <a:ext uri="{FF2B5EF4-FFF2-40B4-BE49-F238E27FC236}">
                        <a16:creationId xmlns:a16="http://schemas.microsoft.com/office/drawing/2014/main" xmlns="" id="{B77AFBD8-ED70-484D-9961-DE8AEA92F4E9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39" name="Graphic 4">
                  <a:extLst>
                    <a:ext uri="{FF2B5EF4-FFF2-40B4-BE49-F238E27FC236}">
                      <a16:creationId xmlns:a16="http://schemas.microsoft.com/office/drawing/2014/main" xmlns="" id="{DB0CE6BE-4C41-44CB-B203-AADE030053C2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478" name="Freeform: Shape 477">
                    <a:extLst>
                      <a:ext uri="{FF2B5EF4-FFF2-40B4-BE49-F238E27FC236}">
                        <a16:creationId xmlns:a16="http://schemas.microsoft.com/office/drawing/2014/main" xmlns="" id="{7789C93A-1E07-4928-82A7-B4E72248FE95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9" name="Freeform: Shape 478">
                    <a:extLst>
                      <a:ext uri="{FF2B5EF4-FFF2-40B4-BE49-F238E27FC236}">
                        <a16:creationId xmlns:a16="http://schemas.microsoft.com/office/drawing/2014/main" xmlns="" id="{B2990D7B-82DE-4DA1-9591-C1016AE6CEBD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0" name="Freeform: Shape 479">
                    <a:extLst>
                      <a:ext uri="{FF2B5EF4-FFF2-40B4-BE49-F238E27FC236}">
                        <a16:creationId xmlns:a16="http://schemas.microsoft.com/office/drawing/2014/main" xmlns="" id="{37289B9F-FBA6-48FE-ACFB-C3551DCD13F6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1" name="Freeform: Shape 480">
                    <a:extLst>
                      <a:ext uri="{FF2B5EF4-FFF2-40B4-BE49-F238E27FC236}">
                        <a16:creationId xmlns:a16="http://schemas.microsoft.com/office/drawing/2014/main" xmlns="" id="{B3736A42-3E96-415B-A9B3-36CAA577D816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2" name="Freeform: Shape 481">
                    <a:extLst>
                      <a:ext uri="{FF2B5EF4-FFF2-40B4-BE49-F238E27FC236}">
                        <a16:creationId xmlns:a16="http://schemas.microsoft.com/office/drawing/2014/main" xmlns="" id="{F2DD4A04-B626-4EBD-A884-09F1A67E0950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3" name="Freeform: Shape 482">
                    <a:extLst>
                      <a:ext uri="{FF2B5EF4-FFF2-40B4-BE49-F238E27FC236}">
                        <a16:creationId xmlns:a16="http://schemas.microsoft.com/office/drawing/2014/main" xmlns="" id="{F69EB987-09F2-43A3-9423-308F94F7656D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0" name="Graphic 4">
                  <a:extLst>
                    <a:ext uri="{FF2B5EF4-FFF2-40B4-BE49-F238E27FC236}">
                      <a16:creationId xmlns:a16="http://schemas.microsoft.com/office/drawing/2014/main" xmlns="" id="{CEA56E22-04D1-4683-992A-1FFB0FB66287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473" name="Freeform: Shape 472">
                    <a:extLst>
                      <a:ext uri="{FF2B5EF4-FFF2-40B4-BE49-F238E27FC236}">
                        <a16:creationId xmlns:a16="http://schemas.microsoft.com/office/drawing/2014/main" xmlns="" id="{B7728ACA-1CFF-4A45-8814-5FBCF981618F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4" name="Freeform: Shape 473">
                    <a:extLst>
                      <a:ext uri="{FF2B5EF4-FFF2-40B4-BE49-F238E27FC236}">
                        <a16:creationId xmlns:a16="http://schemas.microsoft.com/office/drawing/2014/main" xmlns="" id="{EA1B4B40-C6C8-45C9-AA80-A685EA7B03E7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5" name="Freeform: Shape 474">
                    <a:extLst>
                      <a:ext uri="{FF2B5EF4-FFF2-40B4-BE49-F238E27FC236}">
                        <a16:creationId xmlns:a16="http://schemas.microsoft.com/office/drawing/2014/main" xmlns="" id="{FA04B88C-7E1D-4EB4-8DD0-B4ACC3A42ED5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6" name="Freeform: Shape 475">
                    <a:extLst>
                      <a:ext uri="{FF2B5EF4-FFF2-40B4-BE49-F238E27FC236}">
                        <a16:creationId xmlns:a16="http://schemas.microsoft.com/office/drawing/2014/main" xmlns="" id="{EC4E6C1F-BEC9-4FB2-909E-30D680006402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xmlns="" id="{FBC01732-9D12-40BF-9586-C616DE272E91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1" name="Graphic 4">
                  <a:extLst>
                    <a:ext uri="{FF2B5EF4-FFF2-40B4-BE49-F238E27FC236}">
                      <a16:creationId xmlns:a16="http://schemas.microsoft.com/office/drawing/2014/main" xmlns="" id="{AFCE512D-A54F-4476-818C-D651DFF1EEEE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xmlns="" id="{00AACF16-3A74-413B-A122-DF1ED423100E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xmlns="" id="{FCA46FFB-E8DA-4B9E-8982-6A7B4440A93D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xmlns="" id="{14F25DCF-E612-4E69-8753-01FFD7A8B351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xmlns="" id="{0BB08C4A-EBF4-48EC-A51C-721F0DABC6E4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xmlns="" id="{23F3FBA4-3CE5-4DC2-B599-DBB2E7B86E34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2" name="Graphic 4">
                  <a:extLst>
                    <a:ext uri="{FF2B5EF4-FFF2-40B4-BE49-F238E27FC236}">
                      <a16:creationId xmlns:a16="http://schemas.microsoft.com/office/drawing/2014/main" xmlns="" id="{8D9B7468-5D6B-432B-ADB0-B6F03D864688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xmlns="" id="{91A912F3-601B-47BC-B34B-3D243AE9B3CD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xmlns="" id="{77B665A4-6952-4583-907A-80BC573DEB02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xmlns="" id="{5441DB53-0500-4B40-80B2-F6291747246C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xmlns="" id="{1DB62CB9-0291-4ECE-AB37-4EE9A2C0568E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3" name="Graphic 4">
                  <a:extLst>
                    <a:ext uri="{FF2B5EF4-FFF2-40B4-BE49-F238E27FC236}">
                      <a16:creationId xmlns:a16="http://schemas.microsoft.com/office/drawing/2014/main" xmlns="" id="{099DA92C-267C-40F0-BFDF-0B065F77F9AF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xmlns="" id="{C0508CFC-2411-4958-83A9-0A5B8E842397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xmlns="" id="{AF63226E-F5A6-4E95-A625-0112654F018B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xmlns="" id="{EB26B804-A1DE-42B0-9B75-C73C857042A9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xmlns="" id="{41C74488-2F32-49BC-83BB-FFDE09D07447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4" name="Graphic 4">
                  <a:extLst>
                    <a:ext uri="{FF2B5EF4-FFF2-40B4-BE49-F238E27FC236}">
                      <a16:creationId xmlns:a16="http://schemas.microsoft.com/office/drawing/2014/main" xmlns="" id="{D2D13523-7830-4C69-A724-5202254F84D4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xmlns="" id="{B6023DF4-96A5-46D3-98B1-E5D6AA0C42E8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xmlns="" id="{F5ABE29A-6596-44BE-9354-98A40DB91144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xmlns="" id="{10CD17FA-BD0C-4099-8C98-1429429D7A8E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5" name="Graphic 4">
                  <a:extLst>
                    <a:ext uri="{FF2B5EF4-FFF2-40B4-BE49-F238E27FC236}">
                      <a16:creationId xmlns:a16="http://schemas.microsoft.com/office/drawing/2014/main" xmlns="" id="{97C9507D-F063-48FC-B162-828F06AA910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:a16="http://schemas.microsoft.com/office/drawing/2014/main" xmlns="" id="{88DC4800-BBB7-4446-8CCA-FB50D0B065EA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xmlns="" id="{708BB4E0-5CCD-4FAD-87B3-4D348DE31188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xmlns="" id="{555A13F9-94CA-41F1-BC7C-DB816DD6D602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6" name="Graphic 4">
                  <a:extLst>
                    <a:ext uri="{FF2B5EF4-FFF2-40B4-BE49-F238E27FC236}">
                      <a16:creationId xmlns:a16="http://schemas.microsoft.com/office/drawing/2014/main" xmlns="" id="{DDE89889-D45E-4124-9B6F-D2527B67EB80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452" name="Freeform: Shape 451">
                    <a:extLst>
                      <a:ext uri="{FF2B5EF4-FFF2-40B4-BE49-F238E27FC236}">
                        <a16:creationId xmlns:a16="http://schemas.microsoft.com/office/drawing/2014/main" xmlns="" id="{574C09C7-93F7-4A05-9348-24AADD72DEE0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xmlns="" id="{E6B7DCAE-8E82-48C3-8D82-9B2820C5EE9F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7" name="Graphic 4">
                  <a:extLst>
                    <a:ext uri="{FF2B5EF4-FFF2-40B4-BE49-F238E27FC236}">
                      <a16:creationId xmlns:a16="http://schemas.microsoft.com/office/drawing/2014/main" xmlns="" id="{3CB3F6B8-31EB-48CE-ABD0-162941F38389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450" name="Freeform: Shape 449">
                    <a:extLst>
                      <a:ext uri="{FF2B5EF4-FFF2-40B4-BE49-F238E27FC236}">
                        <a16:creationId xmlns:a16="http://schemas.microsoft.com/office/drawing/2014/main" xmlns="" id="{FF91079D-59E7-4FF1-8B2B-C3FA03380D03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:a16="http://schemas.microsoft.com/office/drawing/2014/main" xmlns="" id="{3ADD7FA0-0CBC-407A-8F9B-274D746F52D9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xmlns="" id="{CDBCB93D-63D0-483D-A544-C842BBB33519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xmlns="" id="{CF7FB396-0049-4792-B5F7-622EACB36A2B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9" name="Graphic 4">
              <a:extLst>
                <a:ext uri="{FF2B5EF4-FFF2-40B4-BE49-F238E27FC236}">
                  <a16:creationId xmlns:a16="http://schemas.microsoft.com/office/drawing/2014/main" xmlns="" id="{870F9A7E-DAC3-486E-BF3E-B8108089A03A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xmlns="" id="{BCCB9312-A3C3-40CC-8D45-E229175A7546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xmlns="" id="{94F096A8-BCFF-4CBC-8535-398E0ED7FC67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24" name="Graphic 4">
                <a:extLst>
                  <a:ext uri="{FF2B5EF4-FFF2-40B4-BE49-F238E27FC236}">
                    <a16:creationId xmlns:a16="http://schemas.microsoft.com/office/drawing/2014/main" xmlns="" id="{48D4B987-A582-407D-BA1D-9D4F3F0D49F3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xmlns="" id="{C1EE33FA-E332-40C7-ADF8-00D27AB0B33C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xmlns="" id="{DC235F91-00E0-4A3C-BE02-8ECFCBE14E3E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5" name="Graphic 4">
                <a:extLst>
                  <a:ext uri="{FF2B5EF4-FFF2-40B4-BE49-F238E27FC236}">
                    <a16:creationId xmlns:a16="http://schemas.microsoft.com/office/drawing/2014/main" xmlns="" id="{6109413A-D585-4A9A-A5FC-59D4C2A8CEEC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xmlns="" id="{7124ED66-B31C-48E4-8055-88744265994F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xmlns="" id="{99A21D8A-7624-4D08-9604-A030743E6FD4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xmlns="" id="{29061E26-1861-4AA8-A69E-05C618A8A4C1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0" name="Graphic 4">
              <a:extLst>
                <a:ext uri="{FF2B5EF4-FFF2-40B4-BE49-F238E27FC236}">
                  <a16:creationId xmlns:a16="http://schemas.microsoft.com/office/drawing/2014/main" xmlns="" id="{16E73DC0-3EC1-4759-BAF4-39E245974B81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411" name="Graphic 4">
                <a:extLst>
                  <a:ext uri="{FF2B5EF4-FFF2-40B4-BE49-F238E27FC236}">
                    <a16:creationId xmlns:a16="http://schemas.microsoft.com/office/drawing/2014/main" xmlns="" id="{28C75111-17E4-474D-940E-F83B8297B6C6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xmlns="" id="{B4880B40-A933-44C5-8579-4FC69FD8382C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xmlns="" id="{463F2A15-408D-485A-9D5D-BB9428E661C4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2" name="Graphic 4">
                <a:extLst>
                  <a:ext uri="{FF2B5EF4-FFF2-40B4-BE49-F238E27FC236}">
                    <a16:creationId xmlns:a16="http://schemas.microsoft.com/office/drawing/2014/main" xmlns="" id="{65D57637-71B9-4D5F-BD0F-8FFBBF824D54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xmlns="" id="{B53520AD-EDBE-4ECB-9AEC-E0B1341F3912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xmlns="" id="{D64E6D65-1466-4948-A6B1-C4A573F67BD1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xmlns="" id="{B4198760-785A-44CB-92F9-815AB9DD5807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3" name="Graphic 4">
                <a:extLst>
                  <a:ext uri="{FF2B5EF4-FFF2-40B4-BE49-F238E27FC236}">
                    <a16:creationId xmlns:a16="http://schemas.microsoft.com/office/drawing/2014/main" xmlns="" id="{F513856F-A1CD-4436-B0F3-34E98852C7CC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xmlns="" id="{0C56147F-6E14-4E22-B440-AB4197D19CC4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xmlns="" id="{E0501D85-D42A-42A6-838A-8AD6E66BE5F9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xmlns="" id="{40351D69-EDE7-4F22-BA53-DF73B7120697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1" name="Graphic 4">
              <a:extLst>
                <a:ext uri="{FF2B5EF4-FFF2-40B4-BE49-F238E27FC236}">
                  <a16:creationId xmlns:a16="http://schemas.microsoft.com/office/drawing/2014/main" xmlns="" id="{51F46C4F-E52D-462E-91A0-CC822628B9F5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400" name="Graphic 4">
                <a:extLst>
                  <a:ext uri="{FF2B5EF4-FFF2-40B4-BE49-F238E27FC236}">
                    <a16:creationId xmlns:a16="http://schemas.microsoft.com/office/drawing/2014/main" xmlns="" id="{10813E26-730A-468C-A374-F68E4DE44F5C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xmlns="" id="{5CCC7924-F91F-4EC6-A513-FAEBF091FCED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xmlns="" id="{0A0A62A3-AE46-49BC-ABE4-84F26D05A3F3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1" name="Graphic 4">
                <a:extLst>
                  <a:ext uri="{FF2B5EF4-FFF2-40B4-BE49-F238E27FC236}">
                    <a16:creationId xmlns:a16="http://schemas.microsoft.com/office/drawing/2014/main" xmlns="" id="{6710AB74-C652-405D-90D1-042297C9B91F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xmlns="" id="{C962E571-6B30-4B63-88FA-0D2B01339D34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xmlns="" id="{DC4FC0D2-4DBA-4E9B-B4D7-76BF81540159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xmlns="" id="{B1212DE1-C066-4DAA-8B66-A078A3AC2E05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2" name="Graphic 4">
                <a:extLst>
                  <a:ext uri="{FF2B5EF4-FFF2-40B4-BE49-F238E27FC236}">
                    <a16:creationId xmlns:a16="http://schemas.microsoft.com/office/drawing/2014/main" xmlns="" id="{C28E742E-7D97-4CC5-9744-65A501CB2BA9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xmlns="" id="{31E18ECE-75D6-491C-A89A-6FF410440E3B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xmlns="" id="{838E1F83-AC70-49B9-AC69-E6D591C8A36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xmlns="" id="{7B0575A2-7E5E-47BF-BC01-D9FFCD99493F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2" name="Graphic 4">
              <a:extLst>
                <a:ext uri="{FF2B5EF4-FFF2-40B4-BE49-F238E27FC236}">
                  <a16:creationId xmlns:a16="http://schemas.microsoft.com/office/drawing/2014/main" xmlns="" id="{2CF3AFB1-1B38-4C59-A1ED-EEA72C7C2B62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xmlns="" id="{60B76D50-EB39-4D76-814B-3B446D0AADFE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xmlns="" id="{C41B6DDA-CE5B-4A72-99FF-6A5A5BE0F3B0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90" name="Graphic 4">
                <a:extLst>
                  <a:ext uri="{FF2B5EF4-FFF2-40B4-BE49-F238E27FC236}">
                    <a16:creationId xmlns:a16="http://schemas.microsoft.com/office/drawing/2014/main" xmlns="" id="{CC0BBBBC-29C1-418E-9EEC-66CEFE6EEC2D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391" name="Graphic 4">
                  <a:extLst>
                    <a:ext uri="{FF2B5EF4-FFF2-40B4-BE49-F238E27FC236}">
                      <a16:creationId xmlns:a16="http://schemas.microsoft.com/office/drawing/2014/main" xmlns="" id="{20D1B84B-33C6-4B69-B7F9-2A14E6211327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xmlns="" id="{DFE4806D-2306-4830-809E-2F30583DC0EC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xmlns="" id="{1540EEEF-6DD9-467F-BF0A-109FA879A648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2" name="Graphic 4">
                  <a:extLst>
                    <a:ext uri="{FF2B5EF4-FFF2-40B4-BE49-F238E27FC236}">
                      <a16:creationId xmlns:a16="http://schemas.microsoft.com/office/drawing/2014/main" xmlns="" id="{F68930EB-BF2A-4510-BCDC-5CA8A69C0DE2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xmlns="" id="{783BBD0A-F9B6-4F84-82D4-B2932DC2E3C2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xmlns="" id="{0D94E77C-0439-4263-B7F7-D9A8C0C723A4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3" name="Graphic 4">
                  <a:extLst>
                    <a:ext uri="{FF2B5EF4-FFF2-40B4-BE49-F238E27FC236}">
                      <a16:creationId xmlns:a16="http://schemas.microsoft.com/office/drawing/2014/main" xmlns="" id="{DF296E88-FA10-4EAC-A3AC-FD749513B8B0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xmlns="" id="{1D2697EF-8F73-4D6E-BA46-40DAD08BE947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xmlns="" id="{704358BF-4B65-4003-92CA-DEE5D4D60CD5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63" name="Graphic 4">
              <a:extLst>
                <a:ext uri="{FF2B5EF4-FFF2-40B4-BE49-F238E27FC236}">
                  <a16:creationId xmlns:a16="http://schemas.microsoft.com/office/drawing/2014/main" xmlns="" id="{4CEA5E59-FEBB-4DA2-9619-CD0B120CBCBA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xmlns="" id="{C056D47D-324B-448A-A55C-A4C142F5CA7F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xmlns="" id="{DFE41E73-CA81-4026-91DA-1E95FCAB44AD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xmlns="" id="{AECAC45A-90F8-43F1-9C2C-067E3F0ACB7E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xmlns="" id="{6C343241-93D6-4F46-8A43-3D3EAE512795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81" name="Graphic 4">
                <a:extLst>
                  <a:ext uri="{FF2B5EF4-FFF2-40B4-BE49-F238E27FC236}">
                    <a16:creationId xmlns:a16="http://schemas.microsoft.com/office/drawing/2014/main" xmlns="" id="{D01988D3-02A8-4EF5-AE36-EA6082C22BBF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xmlns="" id="{00CC91AF-C574-4818-A699-756A4AD1F9B3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xmlns="" id="{AD468622-ECEB-44FC-8974-52CE6607F602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xmlns="" id="{5C6AB0A2-CB6E-4CAC-B91A-AF8B90042291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xmlns="" id="{0359F201-4E7F-4A7C-9507-C2A9D7D4492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xmlns="" id="{8566C69B-4E54-49CA-8A8A-35311E3DC8A7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xmlns="" id="{EBE76DED-406A-47DC-BC77-623506552FC6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4" name="Graphic 4">
              <a:extLst>
                <a:ext uri="{FF2B5EF4-FFF2-40B4-BE49-F238E27FC236}">
                  <a16:creationId xmlns:a16="http://schemas.microsoft.com/office/drawing/2014/main" xmlns="" id="{29904655-AAC7-4D70-9682-66D7A039A953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xmlns="" id="{70CF503B-2752-4AB9-95F4-A5B7141701D4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xmlns="" id="{5B864E6A-D9FB-4BA2-9469-0A1893DC3A68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66" name="Graphic 4">
                <a:extLst>
                  <a:ext uri="{FF2B5EF4-FFF2-40B4-BE49-F238E27FC236}">
                    <a16:creationId xmlns:a16="http://schemas.microsoft.com/office/drawing/2014/main" xmlns="" id="{247F7CCE-472C-41C4-B230-9B51DF1D08ED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xmlns="" id="{53FB4FA0-26F1-4BF4-B9E9-621C24E853CE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xmlns="" id="{0605D29D-EA3B-452D-BBED-090E33F369D3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xmlns="" id="{EB106402-742A-43A4-80D8-5108F3C77958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xmlns="" id="{1E6A459F-405B-42B5-953F-604419D6AFB1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71" name="Graphic 4">
                  <a:extLst>
                    <a:ext uri="{FF2B5EF4-FFF2-40B4-BE49-F238E27FC236}">
                      <a16:creationId xmlns:a16="http://schemas.microsoft.com/office/drawing/2014/main" xmlns="" id="{964FF166-EC0A-4EB8-955B-DCA043B01575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xmlns="" id="{989E7981-6A2F-4A49-9C30-6FF5A00DD08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xmlns="" id="{FC4F3913-E3F8-4437-881B-EA37E06E043B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xmlns="" id="{FAF0A242-1D3D-44BC-B43A-BAD50ABF5041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xmlns="" id="{C5B73F6D-E416-43A4-9AF2-3923DF1BCA5A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xmlns="" id="{39B208B9-6FBF-4D5A-A1DF-3B6B4EE2E221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5" name="Graphic 4">
              <a:extLst>
                <a:ext uri="{FF2B5EF4-FFF2-40B4-BE49-F238E27FC236}">
                  <a16:creationId xmlns:a16="http://schemas.microsoft.com/office/drawing/2014/main" xmlns="" id="{E3B1E403-5F87-415C-B1B1-EF44BAAF3505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xmlns="" id="{E984FAC2-D696-4261-9DE2-E23F2F86CA15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xmlns="" id="{3E5BD8C1-6085-4C41-8EDE-F7CE4DB1A3F8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xmlns="" id="{CCF5C6B0-792E-4816-A05F-03346B80B0A3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xmlns="" id="{3EEB194D-6E04-4C9C-8537-BB6F5A0186A1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xmlns="" id="{B8CBA7DB-3DC8-45D6-9FCA-D377E69DD09B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xmlns="" id="{D878AFE7-E701-4CA4-8E4A-765E9CEFF820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6" name="Graphic 4">
              <a:extLst>
                <a:ext uri="{FF2B5EF4-FFF2-40B4-BE49-F238E27FC236}">
                  <a16:creationId xmlns:a16="http://schemas.microsoft.com/office/drawing/2014/main" xmlns="" id="{82EE0BE0-614A-4B15-8205-C73CAA109200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351" name="Graphic 4">
                <a:extLst>
                  <a:ext uri="{FF2B5EF4-FFF2-40B4-BE49-F238E27FC236}">
                    <a16:creationId xmlns:a16="http://schemas.microsoft.com/office/drawing/2014/main" xmlns="" id="{9149312A-F5C4-4F8E-8F71-52E464CC90A4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xmlns="" id="{775E15CC-7704-48EA-B7E8-47EC9BF22AF6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xmlns="" id="{DDD6A227-3F6F-43B8-A2A2-D7BA2740AC90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xmlns="" id="{CBE47B11-2C64-47AB-8811-9B1910643107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53" name="Graphic 4">
                <a:extLst>
                  <a:ext uri="{FF2B5EF4-FFF2-40B4-BE49-F238E27FC236}">
                    <a16:creationId xmlns:a16="http://schemas.microsoft.com/office/drawing/2014/main" xmlns="" id="{D3157B9C-C149-420C-BC08-B4FC9ABDEB96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xmlns="" id="{49C9C8E0-AE4A-4A76-AF8B-AE057032FF81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xmlns="" id="{96C640D6-F890-43BE-9A02-0CFA85F8C7E3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7" name="Graphic 4">
              <a:extLst>
                <a:ext uri="{FF2B5EF4-FFF2-40B4-BE49-F238E27FC236}">
                  <a16:creationId xmlns:a16="http://schemas.microsoft.com/office/drawing/2014/main" xmlns="" id="{1757B715-AE39-417A-B01C-BF5B056B6ACB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xmlns="" id="{EC09FF25-FA1D-48ED-946D-71B5FA706171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xmlns="" id="{6325B57D-ACC6-4149-B7BA-70984C8518DC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xmlns="" id="{2B47D476-5900-4147-9E09-69CA822A13A1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xmlns="" id="{FAAD13F5-584E-49CC-B4D4-0B08BF756393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8" name="Graphic 4">
                <a:extLst>
                  <a:ext uri="{FF2B5EF4-FFF2-40B4-BE49-F238E27FC236}">
                    <a16:creationId xmlns:a16="http://schemas.microsoft.com/office/drawing/2014/main" xmlns="" id="{06456201-D060-431F-9C31-DC380EFB4241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xmlns="" id="{A89E83BF-1595-4B01-995A-46A9EF28AA2F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xmlns="" id="{920EF6E6-113A-4520-BB06-C1D7A123213A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C5A9AB68-30AA-4809-8246-BC1D6AD5D4E5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7E91A326-4BF4-4C3E-96E6-CC8BF05FD97D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CB667531-727E-4DE2-8C22-8114A0DA15FD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C9B15937-D29D-484A-875C-D2418A6D5AD7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AF738BDB-8C86-4497-94FC-EE3DA0E13F37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2E4C8E44-CC41-4961-ABE1-B8EAD5FDE4CC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BE5BE1DC-AB69-42AA-B26D-44352CC08688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08721A38-1BA6-4D72-ADC3-6816CDAA9096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D4DCA298-315C-4984-AA50-B0293B550AF3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F5B94195-02EB-4882-BC03-1694305AD5EB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053B336E-FD8E-434A-91C5-DCF3E8B984B8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2D3E44AA-B038-4AEF-A039-0EEFD64022F6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DB34D19C-1FC0-4F26-A855-7771A301D61F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FCE010D0-EB5B-4D98-ABDF-F2A66D648EE1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EE2D2EDD-B943-4E96-95A3-27E9E057165C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CB74F980-13E7-446C-83F6-5AFD5D061312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D15E3E54-441F-406C-AF30-356EE73C3DC5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7D4D79BD-1E22-4C17-8DAE-65C51495CF11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ECBC4107-F35A-4755-9F38-0F9F7ADD4863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8A1D9CF4-4906-4C84-87FE-EB31567281B0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FB5DF147-266B-44F8-9829-D45C6CC38470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63A29BA6-2FC0-4C41-A52F-D0AF6286BD2A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8A2D83BD-CDAB-42C4-A3AE-42522BCCB784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971E2683-A5A4-42D8-9787-B0817522D664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DC9E78FC-0B1B-4718-88F8-FFDC23B9E976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CC883315-A5B4-412E-B399-94E835BA59ED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776366B6-1B5C-4A96-A105-2536389578AC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4EDDCA35-F7E0-4260-A67F-634FD75C9BF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8DD206CB-3DB8-452D-A37B-A69996F8D0FC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5343D6F7-706E-491C-B716-C2B050027EC3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6567BC76-FE08-4790-B29D-751950B1FCCD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E28CB8B5-E4E9-407B-AEBD-A96C5E10D833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492CD38C-90C4-49E7-8827-3828FDB6EB3B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55C582DD-25FB-44CC-9FDF-8F0285D23AEE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6813BB22-3D53-4BD9-BBD4-3C7C03CD04F0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9A409F76-519B-47A6-A579-A12F809DA47A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1352AE35-184B-4CFA-A77F-6438C25A62ED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43BB8785-F64F-44CF-944C-904BA4F94AC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F131E7ED-76FF-4773-B7D5-FEFFAFE4FC67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1E7BC121-A781-4BDD-86B4-42AF9A3FB00A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4905ED34-DA05-48B7-8786-4B4F12BD2EBE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xmlns="" id="{7B06B238-0A98-4FAC-8605-8408BEE5230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xmlns="" id="{05F1A97A-03A1-4C56-991B-E66C8C6E68A0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xmlns="" id="{B3F366A8-ABB2-4759-873D-86AEF9E6BB1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xmlns="" id="{496C207A-5499-4136-9977-B1CF323BC60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E53FA979-27B8-4D53-9BAF-6CB33B9147C4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2F565C61-F0C0-4FD4-873A-369B6F6576E3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8AB81356-9BAD-4EFA-B2D2-9FB50C2DB795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9C8F874A-3DF4-4B17-A4A6-CA45B48B78B2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7D536043-0F43-490E-A963-C6852D1B7603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9047F26D-A003-41F8-BC39-A4A9DD2CF8C1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949FDA6D-AE00-4530-A2EF-6C179C237453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81804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461418" y="188470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Entity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52" y="1720900"/>
            <a:ext cx="8997695" cy="34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7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261304" y="240224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12" y="1673060"/>
            <a:ext cx="7230386" cy="43456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748" y="1673060"/>
            <a:ext cx="9005750" cy="43456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3" y="1680655"/>
            <a:ext cx="10390605" cy="436514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14" y="1668017"/>
            <a:ext cx="10385284" cy="437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97" y="1436453"/>
            <a:ext cx="11869273" cy="46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6" y="195209"/>
            <a:ext cx="10608759" cy="64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461419" y="477719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xmlns="" id="{2DB26268-3D96-4578-A9AD-E665B7B6C8E1}"/>
              </a:ext>
            </a:extLst>
          </p:cNvPr>
          <p:cNvSpPr/>
          <p:nvPr/>
        </p:nvSpPr>
        <p:spPr>
          <a:xfrm rot="5811347">
            <a:off x="4348138" y="608435"/>
            <a:ext cx="3051078" cy="3725719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18" y="2080500"/>
            <a:ext cx="2131464" cy="30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373300"/>
            <a:ext cx="9503596" cy="61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36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5" y="2149085"/>
            <a:ext cx="7560845" cy="107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27" y="4713153"/>
            <a:ext cx="7468145" cy="9860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xmlns="" id="{2DB26268-3D96-4578-A9AD-E665B7B6C8E1}"/>
              </a:ext>
            </a:extLst>
          </p:cNvPr>
          <p:cNvSpPr/>
          <p:nvPr/>
        </p:nvSpPr>
        <p:spPr>
          <a:xfrm rot="11618503">
            <a:off x="1181201" y="2375757"/>
            <a:ext cx="3584120" cy="3161226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08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40" y="2799230"/>
            <a:ext cx="2204528" cy="134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40" y="2799230"/>
            <a:ext cx="6924652" cy="1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612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145920"/>
            <a:ext cx="10315254" cy="64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0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 478">
            <a:extLst>
              <a:ext uri="{FF2B5EF4-FFF2-40B4-BE49-F238E27FC236}">
                <a16:creationId xmlns:a16="http://schemas.microsoft.com/office/drawing/2014/main" xmlns="" id="{6BCEEC2E-A4E5-4224-9296-977EE8C3BEFF}"/>
              </a:ext>
            </a:extLst>
          </p:cNvPr>
          <p:cNvGrpSpPr/>
          <p:nvPr/>
        </p:nvGrpSpPr>
        <p:grpSpPr>
          <a:xfrm rot="21342507">
            <a:off x="5772651" y="5204634"/>
            <a:ext cx="1298464" cy="1278784"/>
            <a:chOff x="6008061" y="5713471"/>
            <a:chExt cx="591976" cy="583004"/>
          </a:xfrm>
        </p:grpSpPr>
        <p:sp>
          <p:nvSpPr>
            <p:cNvPr id="440" name="Freeform 98">
              <a:extLst>
                <a:ext uri="{FF2B5EF4-FFF2-40B4-BE49-F238E27FC236}">
                  <a16:creationId xmlns:a16="http://schemas.microsoft.com/office/drawing/2014/main" xmlns="" id="{97A3944C-0B06-48E5-A6F2-2E03AD9AD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12546" y="5717059"/>
              <a:ext cx="285224" cy="283431"/>
            </a:xfrm>
            <a:custGeom>
              <a:avLst/>
              <a:gdLst>
                <a:gd name="T0" fmla="*/ 125 w 134"/>
                <a:gd name="T1" fmla="*/ 2 h 133"/>
                <a:gd name="T2" fmla="*/ 132 w 134"/>
                <a:gd name="T3" fmla="*/ 1 h 133"/>
                <a:gd name="T4" fmla="*/ 132 w 134"/>
                <a:gd name="T5" fmla="*/ 1 h 133"/>
                <a:gd name="T6" fmla="*/ 132 w 134"/>
                <a:gd name="T7" fmla="*/ 9 h 133"/>
                <a:gd name="T8" fmla="*/ 10 w 134"/>
                <a:gd name="T9" fmla="*/ 131 h 133"/>
                <a:gd name="T10" fmla="*/ 2 w 134"/>
                <a:gd name="T11" fmla="*/ 131 h 133"/>
                <a:gd name="T12" fmla="*/ 2 w 134"/>
                <a:gd name="T13" fmla="*/ 131 h 133"/>
                <a:gd name="T14" fmla="*/ 3 w 134"/>
                <a:gd name="T15" fmla="*/ 124 h 133"/>
                <a:gd name="T16" fmla="*/ 125 w 134"/>
                <a:gd name="T17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125" y="2"/>
                  </a:moveTo>
                  <a:cubicBezTo>
                    <a:pt x="127" y="0"/>
                    <a:pt x="130" y="0"/>
                    <a:pt x="132" y="1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4" y="3"/>
                    <a:pt x="134" y="7"/>
                    <a:pt x="132" y="9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8" y="133"/>
                    <a:pt x="4" y="133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0" y="129"/>
                    <a:pt x="1" y="126"/>
                    <a:pt x="3" y="124"/>
                  </a:cubicBezTo>
                  <a:lnTo>
                    <a:pt x="125" y="2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9">
              <a:extLst>
                <a:ext uri="{FF2B5EF4-FFF2-40B4-BE49-F238E27FC236}">
                  <a16:creationId xmlns:a16="http://schemas.microsoft.com/office/drawing/2014/main" xmlns="" id="{8B8679C5-9118-47E2-8FFD-B9B5683E0B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36349"/>
            </a:xfrm>
            <a:custGeom>
              <a:avLst/>
              <a:gdLst>
                <a:gd name="T0" fmla="*/ 69 w 157"/>
                <a:gd name="T1" fmla="*/ 14 h 158"/>
                <a:gd name="T2" fmla="*/ 43 w 157"/>
                <a:gd name="T3" fmla="*/ 25 h 158"/>
                <a:gd name="T4" fmla="*/ 40 w 157"/>
                <a:gd name="T5" fmla="*/ 28 h 158"/>
                <a:gd name="T6" fmla="*/ 34 w 157"/>
                <a:gd name="T7" fmla="*/ 34 h 158"/>
                <a:gd name="T8" fmla="*/ 44 w 157"/>
                <a:gd name="T9" fmla="*/ 39 h 158"/>
                <a:gd name="T10" fmla="*/ 48 w 157"/>
                <a:gd name="T11" fmla="*/ 41 h 158"/>
                <a:gd name="T12" fmla="*/ 44 w 157"/>
                <a:gd name="T13" fmla="*/ 42 h 158"/>
                <a:gd name="T14" fmla="*/ 25 w 157"/>
                <a:gd name="T15" fmla="*/ 46 h 158"/>
                <a:gd name="T16" fmla="*/ 24 w 157"/>
                <a:gd name="T17" fmla="*/ 47 h 158"/>
                <a:gd name="T18" fmla="*/ 70 w 157"/>
                <a:gd name="T19" fmla="*/ 59 h 158"/>
                <a:gd name="T20" fmla="*/ 76 w 157"/>
                <a:gd name="T21" fmla="*/ 60 h 158"/>
                <a:gd name="T22" fmla="*/ 70 w 157"/>
                <a:gd name="T23" fmla="*/ 60 h 158"/>
                <a:gd name="T24" fmla="*/ 19 w 157"/>
                <a:gd name="T25" fmla="*/ 55 h 158"/>
                <a:gd name="T26" fmla="*/ 7 w 157"/>
                <a:gd name="T27" fmla="*/ 79 h 158"/>
                <a:gd name="T28" fmla="*/ 15 w 157"/>
                <a:gd name="T29" fmla="*/ 79 h 158"/>
                <a:gd name="T30" fmla="*/ 19 w 157"/>
                <a:gd name="T31" fmla="*/ 79 h 158"/>
                <a:gd name="T32" fmla="*/ 16 w 157"/>
                <a:gd name="T33" fmla="*/ 82 h 158"/>
                <a:gd name="T34" fmla="*/ 4 w 157"/>
                <a:gd name="T35" fmla="*/ 92 h 158"/>
                <a:gd name="T36" fmla="*/ 0 w 157"/>
                <a:gd name="T37" fmla="*/ 110 h 158"/>
                <a:gd name="T38" fmla="*/ 12 w 157"/>
                <a:gd name="T39" fmla="*/ 105 h 158"/>
                <a:gd name="T40" fmla="*/ 15 w 157"/>
                <a:gd name="T41" fmla="*/ 103 h 158"/>
                <a:gd name="T42" fmla="*/ 13 w 157"/>
                <a:gd name="T43" fmla="*/ 107 h 158"/>
                <a:gd name="T44" fmla="*/ 2 w 157"/>
                <a:gd name="T45" fmla="*/ 147 h 158"/>
                <a:gd name="T46" fmla="*/ 4 w 157"/>
                <a:gd name="T47" fmla="*/ 153 h 158"/>
                <a:gd name="T48" fmla="*/ 11 w 157"/>
                <a:gd name="T49" fmla="*/ 155 h 158"/>
                <a:gd name="T50" fmla="*/ 35 w 157"/>
                <a:gd name="T51" fmla="*/ 145 h 158"/>
                <a:gd name="T52" fmla="*/ 38 w 157"/>
                <a:gd name="T53" fmla="*/ 143 h 158"/>
                <a:gd name="T54" fmla="*/ 36 w 157"/>
                <a:gd name="T55" fmla="*/ 147 h 158"/>
                <a:gd name="T56" fmla="*/ 33 w 157"/>
                <a:gd name="T57" fmla="*/ 157 h 158"/>
                <a:gd name="T58" fmla="*/ 74 w 157"/>
                <a:gd name="T59" fmla="*/ 151 h 158"/>
                <a:gd name="T60" fmla="*/ 97 w 157"/>
                <a:gd name="T61" fmla="*/ 120 h 158"/>
                <a:gd name="T62" fmla="*/ 98 w 157"/>
                <a:gd name="T63" fmla="*/ 116 h 158"/>
                <a:gd name="T64" fmla="*/ 99 w 157"/>
                <a:gd name="T65" fmla="*/ 121 h 158"/>
                <a:gd name="T66" fmla="*/ 103 w 157"/>
                <a:gd name="T67" fmla="*/ 138 h 158"/>
                <a:gd name="T68" fmla="*/ 104 w 157"/>
                <a:gd name="T69" fmla="*/ 137 h 158"/>
                <a:gd name="T70" fmla="*/ 120 w 157"/>
                <a:gd name="T71" fmla="*/ 117 h 158"/>
                <a:gd name="T72" fmla="*/ 122 w 157"/>
                <a:gd name="T73" fmla="*/ 114 h 158"/>
                <a:gd name="T74" fmla="*/ 122 w 157"/>
                <a:gd name="T75" fmla="*/ 118 h 158"/>
                <a:gd name="T76" fmla="*/ 122 w 157"/>
                <a:gd name="T77" fmla="*/ 123 h 158"/>
                <a:gd name="T78" fmla="*/ 129 w 157"/>
                <a:gd name="T79" fmla="*/ 117 h 158"/>
                <a:gd name="T80" fmla="*/ 145 w 157"/>
                <a:gd name="T81" fmla="*/ 97 h 158"/>
                <a:gd name="T82" fmla="*/ 155 w 157"/>
                <a:gd name="T83" fmla="*/ 3 h 158"/>
                <a:gd name="T84" fmla="*/ 157 w 157"/>
                <a:gd name="T85" fmla="*/ 0 h 158"/>
                <a:gd name="T86" fmla="*/ 153 w 157"/>
                <a:gd name="T87" fmla="*/ 2 h 158"/>
                <a:gd name="T88" fmla="*/ 69 w 157"/>
                <a:gd name="T89" fmla="*/ 1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8">
                  <a:moveTo>
                    <a:pt x="69" y="14"/>
                  </a:move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6" y="154"/>
                    <a:pt x="8" y="155"/>
                    <a:pt x="11" y="155"/>
                  </a:cubicBezTo>
                  <a:cubicBezTo>
                    <a:pt x="19" y="153"/>
                    <a:pt x="27" y="149"/>
                    <a:pt x="35" y="145"/>
                  </a:cubicBezTo>
                  <a:cubicBezTo>
                    <a:pt x="36" y="145"/>
                    <a:pt x="37" y="144"/>
                    <a:pt x="38" y="143"/>
                  </a:cubicBezTo>
                  <a:cubicBezTo>
                    <a:pt x="38" y="145"/>
                    <a:pt x="37" y="146"/>
                    <a:pt x="36" y="147"/>
                  </a:cubicBezTo>
                  <a:cubicBezTo>
                    <a:pt x="35" y="150"/>
                    <a:pt x="34" y="154"/>
                    <a:pt x="33" y="157"/>
                  </a:cubicBezTo>
                  <a:cubicBezTo>
                    <a:pt x="47" y="158"/>
                    <a:pt x="61" y="155"/>
                    <a:pt x="74" y="151"/>
                  </a:cubicBezTo>
                  <a:cubicBezTo>
                    <a:pt x="83" y="142"/>
                    <a:pt x="90" y="132"/>
                    <a:pt x="97" y="120"/>
                  </a:cubicBezTo>
                  <a:cubicBezTo>
                    <a:pt x="97" y="119"/>
                    <a:pt x="98" y="118"/>
                    <a:pt x="98" y="116"/>
                  </a:cubicBezTo>
                  <a:cubicBezTo>
                    <a:pt x="99" y="118"/>
                    <a:pt x="99" y="119"/>
                    <a:pt x="99" y="121"/>
                  </a:cubicBezTo>
                  <a:cubicBezTo>
                    <a:pt x="100" y="126"/>
                    <a:pt x="101" y="132"/>
                    <a:pt x="103" y="138"/>
                  </a:cubicBezTo>
                  <a:cubicBezTo>
                    <a:pt x="103" y="137"/>
                    <a:pt x="104" y="137"/>
                    <a:pt x="104" y="137"/>
                  </a:cubicBezTo>
                  <a:cubicBezTo>
                    <a:pt x="110" y="131"/>
                    <a:pt x="115" y="124"/>
                    <a:pt x="120" y="117"/>
                  </a:cubicBezTo>
                  <a:cubicBezTo>
                    <a:pt x="120" y="116"/>
                    <a:pt x="121" y="115"/>
                    <a:pt x="122" y="114"/>
                  </a:cubicBezTo>
                  <a:cubicBezTo>
                    <a:pt x="122" y="115"/>
                    <a:pt x="122" y="117"/>
                    <a:pt x="122" y="118"/>
                  </a:cubicBezTo>
                  <a:cubicBezTo>
                    <a:pt x="122" y="120"/>
                    <a:pt x="122" y="122"/>
                    <a:pt x="122" y="123"/>
                  </a:cubicBezTo>
                  <a:cubicBezTo>
                    <a:pt x="124" y="121"/>
                    <a:pt x="127" y="119"/>
                    <a:pt x="129" y="117"/>
                  </a:cubicBezTo>
                  <a:cubicBezTo>
                    <a:pt x="135" y="111"/>
                    <a:pt x="140" y="104"/>
                    <a:pt x="145" y="97"/>
                  </a:cubicBezTo>
                  <a:cubicBezTo>
                    <a:pt x="138" y="67"/>
                    <a:pt x="141" y="34"/>
                    <a:pt x="155" y="3"/>
                  </a:cubicBezTo>
                  <a:cubicBezTo>
                    <a:pt x="156" y="2"/>
                    <a:pt x="156" y="1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ubicBezTo>
                    <a:pt x="126" y="14"/>
                    <a:pt x="97" y="18"/>
                    <a:pt x="69" y="14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00">
              <a:extLst>
                <a:ext uri="{FF2B5EF4-FFF2-40B4-BE49-F238E27FC236}">
                  <a16:creationId xmlns:a16="http://schemas.microsoft.com/office/drawing/2014/main" xmlns="" id="{F9F1AB1F-7947-4023-AC5A-63157F52B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25586"/>
            </a:xfrm>
            <a:custGeom>
              <a:avLst/>
              <a:gdLst>
                <a:gd name="T0" fmla="*/ 153 w 157"/>
                <a:gd name="T1" fmla="*/ 2 h 153"/>
                <a:gd name="T2" fmla="*/ 69 w 157"/>
                <a:gd name="T3" fmla="*/ 14 h 153"/>
                <a:gd name="T4" fmla="*/ 43 w 157"/>
                <a:gd name="T5" fmla="*/ 25 h 153"/>
                <a:gd name="T6" fmla="*/ 40 w 157"/>
                <a:gd name="T7" fmla="*/ 28 h 153"/>
                <a:gd name="T8" fmla="*/ 34 w 157"/>
                <a:gd name="T9" fmla="*/ 34 h 153"/>
                <a:gd name="T10" fmla="*/ 44 w 157"/>
                <a:gd name="T11" fmla="*/ 39 h 153"/>
                <a:gd name="T12" fmla="*/ 48 w 157"/>
                <a:gd name="T13" fmla="*/ 41 h 153"/>
                <a:gd name="T14" fmla="*/ 44 w 157"/>
                <a:gd name="T15" fmla="*/ 42 h 153"/>
                <a:gd name="T16" fmla="*/ 25 w 157"/>
                <a:gd name="T17" fmla="*/ 46 h 153"/>
                <a:gd name="T18" fmla="*/ 24 w 157"/>
                <a:gd name="T19" fmla="*/ 47 h 153"/>
                <a:gd name="T20" fmla="*/ 70 w 157"/>
                <a:gd name="T21" fmla="*/ 59 h 153"/>
                <a:gd name="T22" fmla="*/ 76 w 157"/>
                <a:gd name="T23" fmla="*/ 60 h 153"/>
                <a:gd name="T24" fmla="*/ 70 w 157"/>
                <a:gd name="T25" fmla="*/ 60 h 153"/>
                <a:gd name="T26" fmla="*/ 19 w 157"/>
                <a:gd name="T27" fmla="*/ 55 h 153"/>
                <a:gd name="T28" fmla="*/ 7 w 157"/>
                <a:gd name="T29" fmla="*/ 79 h 153"/>
                <a:gd name="T30" fmla="*/ 15 w 157"/>
                <a:gd name="T31" fmla="*/ 79 h 153"/>
                <a:gd name="T32" fmla="*/ 19 w 157"/>
                <a:gd name="T33" fmla="*/ 79 h 153"/>
                <a:gd name="T34" fmla="*/ 16 w 157"/>
                <a:gd name="T35" fmla="*/ 82 h 153"/>
                <a:gd name="T36" fmla="*/ 4 w 157"/>
                <a:gd name="T37" fmla="*/ 92 h 153"/>
                <a:gd name="T38" fmla="*/ 0 w 157"/>
                <a:gd name="T39" fmla="*/ 110 h 153"/>
                <a:gd name="T40" fmla="*/ 12 w 157"/>
                <a:gd name="T41" fmla="*/ 105 h 153"/>
                <a:gd name="T42" fmla="*/ 15 w 157"/>
                <a:gd name="T43" fmla="*/ 103 h 153"/>
                <a:gd name="T44" fmla="*/ 13 w 157"/>
                <a:gd name="T45" fmla="*/ 107 h 153"/>
                <a:gd name="T46" fmla="*/ 2 w 157"/>
                <a:gd name="T47" fmla="*/ 147 h 153"/>
                <a:gd name="T48" fmla="*/ 4 w 157"/>
                <a:gd name="T49" fmla="*/ 153 h 153"/>
                <a:gd name="T50" fmla="*/ 157 w 157"/>
                <a:gd name="T51" fmla="*/ 0 h 153"/>
                <a:gd name="T52" fmla="*/ 153 w 157"/>
                <a:gd name="T53" fmla="*/ 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53">
                  <a:moveTo>
                    <a:pt x="153" y="2"/>
                  </a:moveTo>
                  <a:cubicBezTo>
                    <a:pt x="126" y="14"/>
                    <a:pt x="97" y="18"/>
                    <a:pt x="69" y="14"/>
                  </a:cubicBez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1">
              <a:extLst>
                <a:ext uri="{FF2B5EF4-FFF2-40B4-BE49-F238E27FC236}">
                  <a16:creationId xmlns:a16="http://schemas.microsoft.com/office/drawing/2014/main" xmlns="" id="{E4273C4F-8AF3-4AF6-9404-20998C1FE5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33632" y="5831865"/>
              <a:ext cx="151582" cy="24217"/>
            </a:xfrm>
            <a:custGeom>
              <a:avLst/>
              <a:gdLst>
                <a:gd name="T0" fmla="*/ 1 w 71"/>
                <a:gd name="T1" fmla="*/ 4 h 11"/>
                <a:gd name="T2" fmla="*/ 6 w 71"/>
                <a:gd name="T3" fmla="*/ 9 h 11"/>
                <a:gd name="T4" fmla="*/ 64 w 71"/>
                <a:gd name="T5" fmla="*/ 11 h 11"/>
                <a:gd name="T6" fmla="*/ 71 w 71"/>
                <a:gd name="T7" fmla="*/ 4 h 11"/>
                <a:gd name="T8" fmla="*/ 5 w 71"/>
                <a:gd name="T9" fmla="*/ 0 h 11"/>
                <a:gd name="T10" fmla="*/ 1 w 71"/>
                <a:gd name="T1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1">
                  <a:moveTo>
                    <a:pt x="1" y="4"/>
                  </a:moveTo>
                  <a:cubicBezTo>
                    <a:pt x="1" y="7"/>
                    <a:pt x="3" y="9"/>
                    <a:pt x="6" y="9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2">
              <a:extLst>
                <a:ext uri="{FF2B5EF4-FFF2-40B4-BE49-F238E27FC236}">
                  <a16:creationId xmlns:a16="http://schemas.microsoft.com/office/drawing/2014/main" xmlns="" id="{A4D0FD2F-3A86-49F4-9286-051BBC5521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251140"/>
            </a:xfrm>
            <a:custGeom>
              <a:avLst/>
              <a:gdLst>
                <a:gd name="T0" fmla="*/ 111 w 176"/>
                <a:gd name="T1" fmla="*/ 10 h 118"/>
                <a:gd name="T2" fmla="*/ 88 w 176"/>
                <a:gd name="T3" fmla="*/ 0 h 118"/>
                <a:gd name="T4" fmla="*/ 84 w 176"/>
                <a:gd name="T5" fmla="*/ 0 h 118"/>
                <a:gd name="T6" fmla="*/ 78 w 176"/>
                <a:gd name="T7" fmla="*/ 0 h 118"/>
                <a:gd name="T8" fmla="*/ 82 w 176"/>
                <a:gd name="T9" fmla="*/ 10 h 118"/>
                <a:gd name="T10" fmla="*/ 84 w 176"/>
                <a:gd name="T11" fmla="*/ 14 h 118"/>
                <a:gd name="T12" fmla="*/ 81 w 176"/>
                <a:gd name="T13" fmla="*/ 11 h 118"/>
                <a:gd name="T14" fmla="*/ 66 w 176"/>
                <a:gd name="T15" fmla="*/ 2 h 118"/>
                <a:gd name="T16" fmla="*/ 65 w 176"/>
                <a:gd name="T17" fmla="*/ 2 h 118"/>
                <a:gd name="T18" fmla="*/ 89 w 176"/>
                <a:gd name="T19" fmla="*/ 40 h 118"/>
                <a:gd name="T20" fmla="*/ 93 w 176"/>
                <a:gd name="T21" fmla="*/ 45 h 118"/>
                <a:gd name="T22" fmla="*/ 89 w 176"/>
                <a:gd name="T23" fmla="*/ 40 h 118"/>
                <a:gd name="T24" fmla="*/ 58 w 176"/>
                <a:gd name="T25" fmla="*/ 4 h 118"/>
                <a:gd name="T26" fmla="*/ 39 w 176"/>
                <a:gd name="T27" fmla="*/ 12 h 118"/>
                <a:gd name="T28" fmla="*/ 43 w 176"/>
                <a:gd name="T29" fmla="*/ 17 h 118"/>
                <a:gd name="T30" fmla="*/ 46 w 176"/>
                <a:gd name="T31" fmla="*/ 20 h 118"/>
                <a:gd name="T32" fmla="*/ 43 w 176"/>
                <a:gd name="T33" fmla="*/ 19 h 118"/>
                <a:gd name="T34" fmla="*/ 30 w 176"/>
                <a:gd name="T35" fmla="*/ 18 h 118"/>
                <a:gd name="T36" fmla="*/ 19 w 176"/>
                <a:gd name="T37" fmla="*/ 28 h 118"/>
                <a:gd name="T38" fmla="*/ 29 w 176"/>
                <a:gd name="T39" fmla="*/ 32 h 118"/>
                <a:gd name="T40" fmla="*/ 32 w 176"/>
                <a:gd name="T41" fmla="*/ 33 h 118"/>
                <a:gd name="T42" fmla="*/ 29 w 176"/>
                <a:gd name="T43" fmla="*/ 34 h 118"/>
                <a:gd name="T44" fmla="*/ 2 w 176"/>
                <a:gd name="T45" fmla="*/ 54 h 118"/>
                <a:gd name="T46" fmla="*/ 0 w 176"/>
                <a:gd name="T47" fmla="*/ 59 h 118"/>
                <a:gd name="T48" fmla="*/ 4 w 176"/>
                <a:gd name="T49" fmla="*/ 65 h 118"/>
                <a:gd name="T50" fmla="*/ 25 w 176"/>
                <a:gd name="T51" fmla="*/ 74 h 118"/>
                <a:gd name="T52" fmla="*/ 28 w 176"/>
                <a:gd name="T53" fmla="*/ 75 h 118"/>
                <a:gd name="T54" fmla="*/ 25 w 176"/>
                <a:gd name="T55" fmla="*/ 76 h 118"/>
                <a:gd name="T56" fmla="*/ 18 w 176"/>
                <a:gd name="T57" fmla="*/ 81 h 118"/>
                <a:gd name="T58" fmla="*/ 48 w 176"/>
                <a:gd name="T59" fmla="*/ 104 h 118"/>
                <a:gd name="T60" fmla="*/ 78 w 176"/>
                <a:gd name="T61" fmla="*/ 98 h 118"/>
                <a:gd name="T62" fmla="*/ 81 w 176"/>
                <a:gd name="T63" fmla="*/ 97 h 118"/>
                <a:gd name="T64" fmla="*/ 79 w 176"/>
                <a:gd name="T65" fmla="*/ 100 h 118"/>
                <a:gd name="T66" fmla="*/ 74 w 176"/>
                <a:gd name="T67" fmla="*/ 114 h 118"/>
                <a:gd name="T68" fmla="*/ 75 w 176"/>
                <a:gd name="T69" fmla="*/ 114 h 118"/>
                <a:gd name="T70" fmla="*/ 95 w 176"/>
                <a:gd name="T71" fmla="*/ 112 h 118"/>
                <a:gd name="T72" fmla="*/ 98 w 176"/>
                <a:gd name="T73" fmla="*/ 111 h 118"/>
                <a:gd name="T74" fmla="*/ 96 w 176"/>
                <a:gd name="T75" fmla="*/ 114 h 118"/>
                <a:gd name="T76" fmla="*/ 94 w 176"/>
                <a:gd name="T77" fmla="*/ 117 h 118"/>
                <a:gd name="T78" fmla="*/ 101 w 176"/>
                <a:gd name="T79" fmla="*/ 118 h 118"/>
                <a:gd name="T80" fmla="*/ 121 w 176"/>
                <a:gd name="T81" fmla="*/ 115 h 118"/>
                <a:gd name="T82" fmla="*/ 173 w 176"/>
                <a:gd name="T83" fmla="*/ 60 h 118"/>
                <a:gd name="T84" fmla="*/ 176 w 176"/>
                <a:gd name="T85" fmla="*/ 59 h 118"/>
                <a:gd name="T86" fmla="*/ 172 w 176"/>
                <a:gd name="T87" fmla="*/ 58 h 118"/>
                <a:gd name="T88" fmla="*/ 111 w 176"/>
                <a:gd name="T89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18">
                  <a:moveTo>
                    <a:pt x="111" y="10"/>
                  </a:move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2" y="61"/>
                    <a:pt x="3" y="63"/>
                    <a:pt x="4" y="65"/>
                  </a:cubicBezTo>
                  <a:cubicBezTo>
                    <a:pt x="11" y="68"/>
                    <a:pt x="18" y="71"/>
                    <a:pt x="25" y="74"/>
                  </a:cubicBezTo>
                  <a:cubicBezTo>
                    <a:pt x="26" y="74"/>
                    <a:pt x="27" y="75"/>
                    <a:pt x="28" y="75"/>
                  </a:cubicBezTo>
                  <a:cubicBezTo>
                    <a:pt x="27" y="75"/>
                    <a:pt x="26" y="76"/>
                    <a:pt x="25" y="76"/>
                  </a:cubicBezTo>
                  <a:cubicBezTo>
                    <a:pt x="23" y="78"/>
                    <a:pt x="20" y="79"/>
                    <a:pt x="18" y="81"/>
                  </a:cubicBezTo>
                  <a:cubicBezTo>
                    <a:pt x="27" y="90"/>
                    <a:pt x="37" y="98"/>
                    <a:pt x="48" y="104"/>
                  </a:cubicBezTo>
                  <a:cubicBezTo>
                    <a:pt x="58" y="104"/>
                    <a:pt x="68" y="102"/>
                    <a:pt x="78" y="98"/>
                  </a:cubicBezTo>
                  <a:cubicBezTo>
                    <a:pt x="79" y="98"/>
                    <a:pt x="80" y="97"/>
                    <a:pt x="81" y="97"/>
                  </a:cubicBezTo>
                  <a:cubicBezTo>
                    <a:pt x="81" y="98"/>
                    <a:pt x="80" y="99"/>
                    <a:pt x="79" y="100"/>
                  </a:cubicBezTo>
                  <a:cubicBezTo>
                    <a:pt x="77" y="105"/>
                    <a:pt x="75" y="109"/>
                    <a:pt x="74" y="114"/>
                  </a:cubicBezTo>
                  <a:cubicBezTo>
                    <a:pt x="74" y="114"/>
                    <a:pt x="75" y="114"/>
                    <a:pt x="75" y="114"/>
                  </a:cubicBezTo>
                  <a:cubicBezTo>
                    <a:pt x="81" y="114"/>
                    <a:pt x="88" y="113"/>
                    <a:pt x="95" y="112"/>
                  </a:cubicBezTo>
                  <a:cubicBezTo>
                    <a:pt x="96" y="111"/>
                    <a:pt x="97" y="111"/>
                    <a:pt x="98" y="111"/>
                  </a:cubicBezTo>
                  <a:cubicBezTo>
                    <a:pt x="97" y="112"/>
                    <a:pt x="96" y="112"/>
                    <a:pt x="96" y="114"/>
                  </a:cubicBezTo>
                  <a:cubicBezTo>
                    <a:pt x="95" y="115"/>
                    <a:pt x="94" y="116"/>
                    <a:pt x="94" y="117"/>
                  </a:cubicBezTo>
                  <a:cubicBezTo>
                    <a:pt x="96" y="118"/>
                    <a:pt x="98" y="118"/>
                    <a:pt x="101" y="118"/>
                  </a:cubicBezTo>
                  <a:cubicBezTo>
                    <a:pt x="108" y="118"/>
                    <a:pt x="115" y="117"/>
                    <a:pt x="121" y="115"/>
                  </a:cubicBezTo>
                  <a:cubicBezTo>
                    <a:pt x="131" y="91"/>
                    <a:pt x="149" y="71"/>
                    <a:pt x="173" y="60"/>
                  </a:cubicBezTo>
                  <a:cubicBezTo>
                    <a:pt x="174" y="59"/>
                    <a:pt x="175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ubicBezTo>
                    <a:pt x="148" y="48"/>
                    <a:pt x="127" y="30"/>
                    <a:pt x="111" y="1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03">
              <a:extLst>
                <a:ext uri="{FF2B5EF4-FFF2-40B4-BE49-F238E27FC236}">
                  <a16:creationId xmlns:a16="http://schemas.microsoft.com/office/drawing/2014/main" xmlns="" id="{04D24A21-9E33-4F32-939C-17C6E425F6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125571"/>
            </a:xfrm>
            <a:custGeom>
              <a:avLst/>
              <a:gdLst>
                <a:gd name="T0" fmla="*/ 172 w 176"/>
                <a:gd name="T1" fmla="*/ 58 h 59"/>
                <a:gd name="T2" fmla="*/ 111 w 176"/>
                <a:gd name="T3" fmla="*/ 10 h 59"/>
                <a:gd name="T4" fmla="*/ 88 w 176"/>
                <a:gd name="T5" fmla="*/ 0 h 59"/>
                <a:gd name="T6" fmla="*/ 84 w 176"/>
                <a:gd name="T7" fmla="*/ 0 h 59"/>
                <a:gd name="T8" fmla="*/ 78 w 176"/>
                <a:gd name="T9" fmla="*/ 0 h 59"/>
                <a:gd name="T10" fmla="*/ 82 w 176"/>
                <a:gd name="T11" fmla="*/ 10 h 59"/>
                <a:gd name="T12" fmla="*/ 84 w 176"/>
                <a:gd name="T13" fmla="*/ 14 h 59"/>
                <a:gd name="T14" fmla="*/ 81 w 176"/>
                <a:gd name="T15" fmla="*/ 11 h 59"/>
                <a:gd name="T16" fmla="*/ 66 w 176"/>
                <a:gd name="T17" fmla="*/ 2 h 59"/>
                <a:gd name="T18" fmla="*/ 65 w 176"/>
                <a:gd name="T19" fmla="*/ 2 h 59"/>
                <a:gd name="T20" fmla="*/ 89 w 176"/>
                <a:gd name="T21" fmla="*/ 40 h 59"/>
                <a:gd name="T22" fmla="*/ 93 w 176"/>
                <a:gd name="T23" fmla="*/ 45 h 59"/>
                <a:gd name="T24" fmla="*/ 89 w 176"/>
                <a:gd name="T25" fmla="*/ 40 h 59"/>
                <a:gd name="T26" fmla="*/ 58 w 176"/>
                <a:gd name="T27" fmla="*/ 4 h 59"/>
                <a:gd name="T28" fmla="*/ 39 w 176"/>
                <a:gd name="T29" fmla="*/ 12 h 59"/>
                <a:gd name="T30" fmla="*/ 43 w 176"/>
                <a:gd name="T31" fmla="*/ 17 h 59"/>
                <a:gd name="T32" fmla="*/ 46 w 176"/>
                <a:gd name="T33" fmla="*/ 20 h 59"/>
                <a:gd name="T34" fmla="*/ 43 w 176"/>
                <a:gd name="T35" fmla="*/ 19 h 59"/>
                <a:gd name="T36" fmla="*/ 30 w 176"/>
                <a:gd name="T37" fmla="*/ 18 h 59"/>
                <a:gd name="T38" fmla="*/ 19 w 176"/>
                <a:gd name="T39" fmla="*/ 28 h 59"/>
                <a:gd name="T40" fmla="*/ 29 w 176"/>
                <a:gd name="T41" fmla="*/ 32 h 59"/>
                <a:gd name="T42" fmla="*/ 32 w 176"/>
                <a:gd name="T43" fmla="*/ 33 h 59"/>
                <a:gd name="T44" fmla="*/ 29 w 176"/>
                <a:gd name="T45" fmla="*/ 34 h 59"/>
                <a:gd name="T46" fmla="*/ 2 w 176"/>
                <a:gd name="T47" fmla="*/ 54 h 59"/>
                <a:gd name="T48" fmla="*/ 0 w 176"/>
                <a:gd name="T49" fmla="*/ 59 h 59"/>
                <a:gd name="T50" fmla="*/ 176 w 176"/>
                <a:gd name="T51" fmla="*/ 59 h 59"/>
                <a:gd name="T52" fmla="*/ 172 w 176"/>
                <a:gd name="T53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59">
                  <a:moveTo>
                    <a:pt x="172" y="58"/>
                  </a:moveTo>
                  <a:cubicBezTo>
                    <a:pt x="148" y="48"/>
                    <a:pt x="127" y="30"/>
                    <a:pt x="111" y="10"/>
                  </a:cubicBez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04">
              <a:extLst>
                <a:ext uri="{FF2B5EF4-FFF2-40B4-BE49-F238E27FC236}">
                  <a16:creationId xmlns:a16="http://schemas.microsoft.com/office/drawing/2014/main" xmlns="" id="{C693013D-0A99-4009-87A1-29B545A56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42602" y="5864156"/>
              <a:ext cx="37671" cy="130054"/>
            </a:xfrm>
            <a:custGeom>
              <a:avLst/>
              <a:gdLst>
                <a:gd name="T0" fmla="*/ 0 w 18"/>
                <a:gd name="T1" fmla="*/ 6 h 61"/>
                <a:gd name="T2" fmla="*/ 9 w 18"/>
                <a:gd name="T3" fmla="*/ 56 h 61"/>
                <a:gd name="T4" fmla="*/ 14 w 18"/>
                <a:gd name="T5" fmla="*/ 61 h 61"/>
                <a:gd name="T6" fmla="*/ 17 w 18"/>
                <a:gd name="T7" fmla="*/ 55 h 61"/>
                <a:gd name="T8" fmla="*/ 7 w 18"/>
                <a:gd name="T9" fmla="*/ 0 h 61"/>
                <a:gd name="T10" fmla="*/ 0 w 18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1">
                  <a:moveTo>
                    <a:pt x="0" y="6"/>
                  </a:moveTo>
                  <a:cubicBezTo>
                    <a:pt x="9" y="56"/>
                    <a:pt x="9" y="56"/>
                    <a:pt x="9" y="56"/>
                  </a:cubicBezTo>
                  <a:cubicBezTo>
                    <a:pt x="10" y="58"/>
                    <a:pt x="12" y="61"/>
                    <a:pt x="14" y="61"/>
                  </a:cubicBezTo>
                  <a:cubicBezTo>
                    <a:pt x="17" y="60"/>
                    <a:pt x="18" y="58"/>
                    <a:pt x="17" y="5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05">
              <a:extLst>
                <a:ext uri="{FF2B5EF4-FFF2-40B4-BE49-F238E27FC236}">
                  <a16:creationId xmlns:a16="http://schemas.microsoft.com/office/drawing/2014/main" xmlns="" id="{E5713C83-ABDB-4512-B279-442FFDF169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253832" cy="376711"/>
            </a:xfrm>
            <a:custGeom>
              <a:avLst/>
              <a:gdLst>
                <a:gd name="T0" fmla="*/ 105 w 119"/>
                <a:gd name="T1" fmla="*/ 58 h 177"/>
                <a:gd name="T2" fmla="*/ 117 w 119"/>
                <a:gd name="T3" fmla="*/ 80 h 177"/>
                <a:gd name="T4" fmla="*/ 118 w 119"/>
                <a:gd name="T5" fmla="*/ 84 h 177"/>
                <a:gd name="T6" fmla="*/ 119 w 119"/>
                <a:gd name="T7" fmla="*/ 91 h 177"/>
                <a:gd name="T8" fmla="*/ 108 w 119"/>
                <a:gd name="T9" fmla="*/ 88 h 177"/>
                <a:gd name="T10" fmla="*/ 104 w 119"/>
                <a:gd name="T11" fmla="*/ 86 h 177"/>
                <a:gd name="T12" fmla="*/ 107 w 119"/>
                <a:gd name="T13" fmla="*/ 89 h 177"/>
                <a:gd name="T14" fmla="*/ 119 w 119"/>
                <a:gd name="T15" fmla="*/ 103 h 177"/>
                <a:gd name="T16" fmla="*/ 119 w 119"/>
                <a:gd name="T17" fmla="*/ 103 h 177"/>
                <a:gd name="T18" fmla="*/ 78 w 119"/>
                <a:gd name="T19" fmla="*/ 84 h 177"/>
                <a:gd name="T20" fmla="*/ 73 w 119"/>
                <a:gd name="T21" fmla="*/ 82 h 177"/>
                <a:gd name="T22" fmla="*/ 78 w 119"/>
                <a:gd name="T23" fmla="*/ 85 h 177"/>
                <a:gd name="T24" fmla="*/ 118 w 119"/>
                <a:gd name="T25" fmla="*/ 111 h 177"/>
                <a:gd name="T26" fmla="*/ 113 w 119"/>
                <a:gd name="T27" fmla="*/ 132 h 177"/>
                <a:gd name="T28" fmla="*/ 107 w 119"/>
                <a:gd name="T29" fmla="*/ 128 h 177"/>
                <a:gd name="T30" fmla="*/ 104 w 119"/>
                <a:gd name="T31" fmla="*/ 125 h 177"/>
                <a:gd name="T32" fmla="*/ 105 w 119"/>
                <a:gd name="T33" fmla="*/ 128 h 177"/>
                <a:gd name="T34" fmla="*/ 108 w 119"/>
                <a:gd name="T35" fmla="*/ 141 h 177"/>
                <a:gd name="T36" fmla="*/ 100 w 119"/>
                <a:gd name="T37" fmla="*/ 154 h 177"/>
                <a:gd name="T38" fmla="*/ 94 w 119"/>
                <a:gd name="T39" fmla="*/ 144 h 177"/>
                <a:gd name="T40" fmla="*/ 93 w 119"/>
                <a:gd name="T41" fmla="*/ 141 h 177"/>
                <a:gd name="T42" fmla="*/ 92 w 119"/>
                <a:gd name="T43" fmla="*/ 144 h 177"/>
                <a:gd name="T44" fmla="*/ 77 w 119"/>
                <a:gd name="T45" fmla="*/ 174 h 177"/>
                <a:gd name="T46" fmla="*/ 72 w 119"/>
                <a:gd name="T47" fmla="*/ 177 h 177"/>
                <a:gd name="T48" fmla="*/ 66 w 119"/>
                <a:gd name="T49" fmla="*/ 174 h 177"/>
                <a:gd name="T50" fmla="*/ 54 w 119"/>
                <a:gd name="T51" fmla="*/ 154 h 177"/>
                <a:gd name="T52" fmla="*/ 53 w 119"/>
                <a:gd name="T53" fmla="*/ 151 h 177"/>
                <a:gd name="T54" fmla="*/ 52 w 119"/>
                <a:gd name="T55" fmla="*/ 154 h 177"/>
                <a:gd name="T56" fmla="*/ 48 w 119"/>
                <a:gd name="T57" fmla="*/ 162 h 177"/>
                <a:gd name="T58" fmla="*/ 22 w 119"/>
                <a:gd name="T59" fmla="*/ 134 h 177"/>
                <a:gd name="T60" fmla="*/ 23 w 119"/>
                <a:gd name="T61" fmla="*/ 104 h 177"/>
                <a:gd name="T62" fmla="*/ 24 w 119"/>
                <a:gd name="T63" fmla="*/ 101 h 177"/>
                <a:gd name="T64" fmla="*/ 21 w 119"/>
                <a:gd name="T65" fmla="*/ 103 h 177"/>
                <a:gd name="T66" fmla="*/ 9 w 119"/>
                <a:gd name="T67" fmla="*/ 110 h 177"/>
                <a:gd name="T68" fmla="*/ 8 w 119"/>
                <a:gd name="T69" fmla="*/ 109 h 177"/>
                <a:gd name="T70" fmla="*/ 8 w 119"/>
                <a:gd name="T71" fmla="*/ 89 h 177"/>
                <a:gd name="T72" fmla="*/ 8 w 119"/>
                <a:gd name="T73" fmla="*/ 86 h 177"/>
                <a:gd name="T74" fmla="*/ 6 w 119"/>
                <a:gd name="T75" fmla="*/ 88 h 177"/>
                <a:gd name="T76" fmla="*/ 2 w 119"/>
                <a:gd name="T77" fmla="*/ 91 h 177"/>
                <a:gd name="T78" fmla="*/ 1 w 119"/>
                <a:gd name="T79" fmla="*/ 84 h 177"/>
                <a:gd name="T80" fmla="*/ 1 w 119"/>
                <a:gd name="T81" fmla="*/ 63 h 177"/>
                <a:gd name="T82" fmla="*/ 48 w 119"/>
                <a:gd name="T83" fmla="*/ 3 h 177"/>
                <a:gd name="T84" fmla="*/ 48 w 119"/>
                <a:gd name="T85" fmla="*/ 0 h 177"/>
                <a:gd name="T86" fmla="*/ 50 w 119"/>
                <a:gd name="T87" fmla="*/ 3 h 177"/>
                <a:gd name="T88" fmla="*/ 105 w 119"/>
                <a:gd name="T89" fmla="*/ 5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77">
                  <a:moveTo>
                    <a:pt x="105" y="58"/>
                  </a:moveTo>
                  <a:cubicBezTo>
                    <a:pt x="110" y="66"/>
                    <a:pt x="114" y="73"/>
                    <a:pt x="117" y="80"/>
                  </a:cubicBezTo>
                  <a:cubicBezTo>
                    <a:pt x="118" y="81"/>
                    <a:pt x="118" y="83"/>
                    <a:pt x="118" y="84"/>
                  </a:cubicBezTo>
                  <a:cubicBezTo>
                    <a:pt x="118" y="86"/>
                    <a:pt x="118" y="88"/>
                    <a:pt x="119" y="91"/>
                  </a:cubicBezTo>
                  <a:cubicBezTo>
                    <a:pt x="115" y="90"/>
                    <a:pt x="112" y="89"/>
                    <a:pt x="108" y="88"/>
                  </a:cubicBezTo>
                  <a:cubicBezTo>
                    <a:pt x="107" y="87"/>
                    <a:pt x="106" y="87"/>
                    <a:pt x="104" y="86"/>
                  </a:cubicBezTo>
                  <a:cubicBezTo>
                    <a:pt x="105" y="87"/>
                    <a:pt x="106" y="88"/>
                    <a:pt x="107" y="89"/>
                  </a:cubicBezTo>
                  <a:cubicBezTo>
                    <a:pt x="111" y="94"/>
                    <a:pt x="115" y="98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06" y="98"/>
                    <a:pt x="93" y="91"/>
                    <a:pt x="78" y="84"/>
                  </a:cubicBezTo>
                  <a:cubicBezTo>
                    <a:pt x="77" y="83"/>
                    <a:pt x="75" y="83"/>
                    <a:pt x="73" y="82"/>
                  </a:cubicBezTo>
                  <a:cubicBezTo>
                    <a:pt x="75" y="83"/>
                    <a:pt x="76" y="84"/>
                    <a:pt x="78" y="85"/>
                  </a:cubicBezTo>
                  <a:cubicBezTo>
                    <a:pt x="93" y="94"/>
                    <a:pt x="106" y="103"/>
                    <a:pt x="118" y="111"/>
                  </a:cubicBezTo>
                  <a:cubicBezTo>
                    <a:pt x="117" y="119"/>
                    <a:pt x="115" y="125"/>
                    <a:pt x="113" y="132"/>
                  </a:cubicBezTo>
                  <a:cubicBezTo>
                    <a:pt x="111" y="130"/>
                    <a:pt x="109" y="129"/>
                    <a:pt x="107" y="128"/>
                  </a:cubicBezTo>
                  <a:cubicBezTo>
                    <a:pt x="106" y="127"/>
                    <a:pt x="105" y="126"/>
                    <a:pt x="104" y="125"/>
                  </a:cubicBezTo>
                  <a:cubicBezTo>
                    <a:pt x="104" y="126"/>
                    <a:pt x="105" y="127"/>
                    <a:pt x="105" y="128"/>
                  </a:cubicBezTo>
                  <a:cubicBezTo>
                    <a:pt x="106" y="133"/>
                    <a:pt x="107" y="137"/>
                    <a:pt x="108" y="141"/>
                  </a:cubicBezTo>
                  <a:cubicBezTo>
                    <a:pt x="106" y="146"/>
                    <a:pt x="103" y="150"/>
                    <a:pt x="100" y="154"/>
                  </a:cubicBezTo>
                  <a:cubicBezTo>
                    <a:pt x="98" y="151"/>
                    <a:pt x="96" y="148"/>
                    <a:pt x="94" y="144"/>
                  </a:cubicBezTo>
                  <a:cubicBezTo>
                    <a:pt x="94" y="143"/>
                    <a:pt x="93" y="142"/>
                    <a:pt x="93" y="141"/>
                  </a:cubicBezTo>
                  <a:cubicBezTo>
                    <a:pt x="92" y="142"/>
                    <a:pt x="92" y="143"/>
                    <a:pt x="92" y="144"/>
                  </a:cubicBezTo>
                  <a:cubicBezTo>
                    <a:pt x="89" y="155"/>
                    <a:pt x="83" y="165"/>
                    <a:pt x="77" y="174"/>
                  </a:cubicBezTo>
                  <a:cubicBezTo>
                    <a:pt x="75" y="175"/>
                    <a:pt x="74" y="176"/>
                    <a:pt x="72" y="177"/>
                  </a:cubicBezTo>
                  <a:cubicBezTo>
                    <a:pt x="70" y="176"/>
                    <a:pt x="68" y="175"/>
                    <a:pt x="66" y="174"/>
                  </a:cubicBezTo>
                  <a:cubicBezTo>
                    <a:pt x="61" y="167"/>
                    <a:pt x="57" y="161"/>
                    <a:pt x="54" y="154"/>
                  </a:cubicBezTo>
                  <a:cubicBezTo>
                    <a:pt x="53" y="153"/>
                    <a:pt x="53" y="152"/>
                    <a:pt x="53" y="151"/>
                  </a:cubicBezTo>
                  <a:cubicBezTo>
                    <a:pt x="52" y="152"/>
                    <a:pt x="52" y="153"/>
                    <a:pt x="52" y="154"/>
                  </a:cubicBezTo>
                  <a:cubicBezTo>
                    <a:pt x="51" y="157"/>
                    <a:pt x="50" y="160"/>
                    <a:pt x="48" y="162"/>
                  </a:cubicBezTo>
                  <a:cubicBezTo>
                    <a:pt x="38" y="154"/>
                    <a:pt x="29" y="145"/>
                    <a:pt x="22" y="134"/>
                  </a:cubicBezTo>
                  <a:cubicBezTo>
                    <a:pt x="21" y="124"/>
                    <a:pt x="21" y="114"/>
                    <a:pt x="23" y="104"/>
                  </a:cubicBezTo>
                  <a:cubicBezTo>
                    <a:pt x="23" y="103"/>
                    <a:pt x="24" y="102"/>
                    <a:pt x="24" y="101"/>
                  </a:cubicBezTo>
                  <a:cubicBezTo>
                    <a:pt x="23" y="101"/>
                    <a:pt x="22" y="102"/>
                    <a:pt x="21" y="103"/>
                  </a:cubicBezTo>
                  <a:cubicBezTo>
                    <a:pt x="17" y="105"/>
                    <a:pt x="13" y="108"/>
                    <a:pt x="9" y="110"/>
                  </a:cubicBezTo>
                  <a:cubicBezTo>
                    <a:pt x="8" y="110"/>
                    <a:pt x="8" y="109"/>
                    <a:pt x="8" y="109"/>
                  </a:cubicBezTo>
                  <a:cubicBezTo>
                    <a:pt x="7" y="102"/>
                    <a:pt x="7" y="96"/>
                    <a:pt x="8" y="89"/>
                  </a:cubicBezTo>
                  <a:cubicBezTo>
                    <a:pt x="8" y="88"/>
                    <a:pt x="8" y="87"/>
                    <a:pt x="8" y="86"/>
                  </a:cubicBezTo>
                  <a:cubicBezTo>
                    <a:pt x="8" y="86"/>
                    <a:pt x="7" y="87"/>
                    <a:pt x="6" y="88"/>
                  </a:cubicBezTo>
                  <a:cubicBezTo>
                    <a:pt x="5" y="89"/>
                    <a:pt x="4" y="90"/>
                    <a:pt x="2" y="91"/>
                  </a:cubicBezTo>
                  <a:cubicBezTo>
                    <a:pt x="2" y="88"/>
                    <a:pt x="2" y="86"/>
                    <a:pt x="1" y="84"/>
                  </a:cubicBezTo>
                  <a:cubicBezTo>
                    <a:pt x="0" y="76"/>
                    <a:pt x="0" y="69"/>
                    <a:pt x="1" y="63"/>
                  </a:cubicBezTo>
                  <a:cubicBezTo>
                    <a:pt x="23" y="49"/>
                    <a:pt x="40" y="29"/>
                    <a:pt x="48" y="3"/>
                  </a:cubicBezTo>
                  <a:cubicBezTo>
                    <a:pt x="48" y="2"/>
                    <a:pt x="48" y="1"/>
                    <a:pt x="48" y="0"/>
                  </a:cubicBezTo>
                  <a:cubicBezTo>
                    <a:pt x="49" y="1"/>
                    <a:pt x="49" y="2"/>
                    <a:pt x="50" y="3"/>
                  </a:cubicBezTo>
                  <a:cubicBezTo>
                    <a:pt x="63" y="26"/>
                    <a:pt x="82" y="45"/>
                    <a:pt x="105" y="5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06">
              <a:extLst>
                <a:ext uri="{FF2B5EF4-FFF2-40B4-BE49-F238E27FC236}">
                  <a16:creationId xmlns:a16="http://schemas.microsoft.com/office/drawing/2014/main" xmlns="" id="{4AC32ED9-EBED-4EAE-B334-E9DFC7E4AB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151582" cy="376711"/>
            </a:xfrm>
            <a:custGeom>
              <a:avLst/>
              <a:gdLst>
                <a:gd name="T0" fmla="*/ 2 w 71"/>
                <a:gd name="T1" fmla="*/ 3 h 177"/>
                <a:gd name="T2" fmla="*/ 57 w 71"/>
                <a:gd name="T3" fmla="*/ 58 h 177"/>
                <a:gd name="T4" fmla="*/ 69 w 71"/>
                <a:gd name="T5" fmla="*/ 80 h 177"/>
                <a:gd name="T6" fmla="*/ 70 w 71"/>
                <a:gd name="T7" fmla="*/ 84 h 177"/>
                <a:gd name="T8" fmla="*/ 71 w 71"/>
                <a:gd name="T9" fmla="*/ 91 h 177"/>
                <a:gd name="T10" fmla="*/ 60 w 71"/>
                <a:gd name="T11" fmla="*/ 88 h 177"/>
                <a:gd name="T12" fmla="*/ 56 w 71"/>
                <a:gd name="T13" fmla="*/ 86 h 177"/>
                <a:gd name="T14" fmla="*/ 59 w 71"/>
                <a:gd name="T15" fmla="*/ 89 h 177"/>
                <a:gd name="T16" fmla="*/ 71 w 71"/>
                <a:gd name="T17" fmla="*/ 103 h 177"/>
                <a:gd name="T18" fmla="*/ 71 w 71"/>
                <a:gd name="T19" fmla="*/ 103 h 177"/>
                <a:gd name="T20" fmla="*/ 30 w 71"/>
                <a:gd name="T21" fmla="*/ 84 h 177"/>
                <a:gd name="T22" fmla="*/ 25 w 71"/>
                <a:gd name="T23" fmla="*/ 82 h 177"/>
                <a:gd name="T24" fmla="*/ 30 w 71"/>
                <a:gd name="T25" fmla="*/ 85 h 177"/>
                <a:gd name="T26" fmla="*/ 70 w 71"/>
                <a:gd name="T27" fmla="*/ 111 h 177"/>
                <a:gd name="T28" fmla="*/ 65 w 71"/>
                <a:gd name="T29" fmla="*/ 132 h 177"/>
                <a:gd name="T30" fmla="*/ 59 w 71"/>
                <a:gd name="T31" fmla="*/ 128 h 177"/>
                <a:gd name="T32" fmla="*/ 56 w 71"/>
                <a:gd name="T33" fmla="*/ 125 h 177"/>
                <a:gd name="T34" fmla="*/ 57 w 71"/>
                <a:gd name="T35" fmla="*/ 128 h 177"/>
                <a:gd name="T36" fmla="*/ 60 w 71"/>
                <a:gd name="T37" fmla="*/ 141 h 177"/>
                <a:gd name="T38" fmla="*/ 52 w 71"/>
                <a:gd name="T39" fmla="*/ 154 h 177"/>
                <a:gd name="T40" fmla="*/ 46 w 71"/>
                <a:gd name="T41" fmla="*/ 144 h 177"/>
                <a:gd name="T42" fmla="*/ 45 w 71"/>
                <a:gd name="T43" fmla="*/ 141 h 177"/>
                <a:gd name="T44" fmla="*/ 44 w 71"/>
                <a:gd name="T45" fmla="*/ 144 h 177"/>
                <a:gd name="T46" fmla="*/ 29 w 71"/>
                <a:gd name="T47" fmla="*/ 174 h 177"/>
                <a:gd name="T48" fmla="*/ 24 w 71"/>
                <a:gd name="T49" fmla="*/ 177 h 177"/>
                <a:gd name="T50" fmla="*/ 0 w 71"/>
                <a:gd name="T51" fmla="*/ 0 h 177"/>
                <a:gd name="T52" fmla="*/ 2 w 71"/>
                <a:gd name="T53" fmla="*/ 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177">
                  <a:moveTo>
                    <a:pt x="2" y="3"/>
                  </a:moveTo>
                  <a:cubicBezTo>
                    <a:pt x="15" y="26"/>
                    <a:pt x="34" y="45"/>
                    <a:pt x="57" y="58"/>
                  </a:cubicBezTo>
                  <a:cubicBezTo>
                    <a:pt x="62" y="66"/>
                    <a:pt x="66" y="73"/>
                    <a:pt x="69" y="80"/>
                  </a:cubicBezTo>
                  <a:cubicBezTo>
                    <a:pt x="70" y="81"/>
                    <a:pt x="70" y="83"/>
                    <a:pt x="70" y="84"/>
                  </a:cubicBezTo>
                  <a:cubicBezTo>
                    <a:pt x="70" y="86"/>
                    <a:pt x="70" y="88"/>
                    <a:pt x="71" y="91"/>
                  </a:cubicBezTo>
                  <a:cubicBezTo>
                    <a:pt x="67" y="90"/>
                    <a:pt x="64" y="89"/>
                    <a:pt x="60" y="88"/>
                  </a:cubicBezTo>
                  <a:cubicBezTo>
                    <a:pt x="59" y="87"/>
                    <a:pt x="58" y="87"/>
                    <a:pt x="56" y="86"/>
                  </a:cubicBezTo>
                  <a:cubicBezTo>
                    <a:pt x="57" y="87"/>
                    <a:pt x="58" y="88"/>
                    <a:pt x="59" y="89"/>
                  </a:cubicBezTo>
                  <a:cubicBezTo>
                    <a:pt x="63" y="94"/>
                    <a:pt x="67" y="98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58" y="98"/>
                    <a:pt x="45" y="91"/>
                    <a:pt x="30" y="84"/>
                  </a:cubicBezTo>
                  <a:cubicBezTo>
                    <a:pt x="29" y="83"/>
                    <a:pt x="27" y="83"/>
                    <a:pt x="25" y="82"/>
                  </a:cubicBezTo>
                  <a:cubicBezTo>
                    <a:pt x="27" y="83"/>
                    <a:pt x="28" y="84"/>
                    <a:pt x="30" y="85"/>
                  </a:cubicBezTo>
                  <a:cubicBezTo>
                    <a:pt x="45" y="94"/>
                    <a:pt x="58" y="103"/>
                    <a:pt x="70" y="111"/>
                  </a:cubicBezTo>
                  <a:cubicBezTo>
                    <a:pt x="69" y="119"/>
                    <a:pt x="67" y="125"/>
                    <a:pt x="65" y="132"/>
                  </a:cubicBezTo>
                  <a:cubicBezTo>
                    <a:pt x="63" y="130"/>
                    <a:pt x="61" y="129"/>
                    <a:pt x="59" y="128"/>
                  </a:cubicBezTo>
                  <a:cubicBezTo>
                    <a:pt x="58" y="127"/>
                    <a:pt x="57" y="126"/>
                    <a:pt x="56" y="125"/>
                  </a:cubicBezTo>
                  <a:cubicBezTo>
                    <a:pt x="56" y="126"/>
                    <a:pt x="57" y="127"/>
                    <a:pt x="57" y="128"/>
                  </a:cubicBezTo>
                  <a:cubicBezTo>
                    <a:pt x="58" y="133"/>
                    <a:pt x="59" y="137"/>
                    <a:pt x="60" y="141"/>
                  </a:cubicBezTo>
                  <a:cubicBezTo>
                    <a:pt x="58" y="146"/>
                    <a:pt x="55" y="150"/>
                    <a:pt x="52" y="154"/>
                  </a:cubicBezTo>
                  <a:cubicBezTo>
                    <a:pt x="50" y="151"/>
                    <a:pt x="48" y="148"/>
                    <a:pt x="46" y="144"/>
                  </a:cubicBezTo>
                  <a:cubicBezTo>
                    <a:pt x="46" y="143"/>
                    <a:pt x="45" y="142"/>
                    <a:pt x="45" y="141"/>
                  </a:cubicBezTo>
                  <a:cubicBezTo>
                    <a:pt x="44" y="142"/>
                    <a:pt x="44" y="143"/>
                    <a:pt x="44" y="144"/>
                  </a:cubicBezTo>
                  <a:cubicBezTo>
                    <a:pt x="41" y="155"/>
                    <a:pt x="35" y="165"/>
                    <a:pt x="29" y="174"/>
                  </a:cubicBezTo>
                  <a:cubicBezTo>
                    <a:pt x="27" y="175"/>
                    <a:pt x="26" y="176"/>
                    <a:pt x="24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22446" y="3273464"/>
            <a:ext cx="3268554" cy="3009900"/>
            <a:chOff x="922446" y="3273464"/>
            <a:chExt cx="3268554" cy="3009900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xmlns="" id="{BD42A937-E140-45A8-B360-5ED80810513D}"/>
                </a:ext>
              </a:extLst>
            </p:cNvPr>
            <p:cNvSpPr/>
            <p:nvPr/>
          </p:nvSpPr>
          <p:spPr>
            <a:xfrm>
              <a:off x="1181100" y="3273464"/>
              <a:ext cx="3009900" cy="300990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99C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xmlns="" id="{31319CE7-BD00-411D-BEEE-C8FB7976A538}"/>
                </a:ext>
              </a:extLst>
            </p:cNvPr>
            <p:cNvGrpSpPr/>
            <p:nvPr/>
          </p:nvGrpSpPr>
          <p:grpSpPr>
            <a:xfrm>
              <a:off x="922446" y="3668550"/>
              <a:ext cx="2748778" cy="1372379"/>
              <a:chOff x="7775523" y="3656195"/>
              <a:chExt cx="2748778" cy="1372379"/>
            </a:xfrm>
          </p:grpSpPr>
          <p:sp>
            <p:nvSpPr>
              <p:cNvPr id="340" name="Title 1">
                <a:extLst>
                  <a:ext uri="{FF2B5EF4-FFF2-40B4-BE49-F238E27FC236}">
                    <a16:creationId xmlns:a16="http://schemas.microsoft.com/office/drawing/2014/main" xmlns="" id="{8454B807-D5A1-408D-BF85-E7AE7A0E2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213" y="4289910"/>
                <a:ext cx="2115088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None/>
                  <a:defRPr sz="20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Arial" panose="020B0604020202020204" pitchFamily="34" charset="0"/>
                    <a:cs typeface="Poppins Medium" panose="00000600000000000000" pitchFamily="2" charset="0"/>
                  </a:defRPr>
                </a:lvl1pPr>
              </a:lstStyle>
              <a:p>
                <a:pPr algn="ctr"/>
                <a:r>
                  <a:rPr lang="en-IN" sz="2400" b="1" dirty="0"/>
                  <a:t>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 Requirement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xmlns="" id="{187208FD-9D22-49FD-8811-4E16AFF9B41F}"/>
                  </a:ext>
                </a:extLst>
              </p:cNvPr>
              <p:cNvGrpSpPr/>
              <p:nvPr/>
            </p:nvGrpSpPr>
            <p:grpSpPr>
              <a:xfrm>
                <a:off x="7775523" y="3656195"/>
                <a:ext cx="750004" cy="750004"/>
                <a:chOff x="1526345" y="2864796"/>
                <a:chExt cx="953310" cy="953310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xmlns="" id="{CA7EDFA5-8CCF-4FC4-AC2D-1B6936DF85B3}"/>
                    </a:ext>
                  </a:extLst>
                </p:cNvPr>
                <p:cNvSpPr/>
                <p:nvPr/>
              </p:nvSpPr>
              <p:spPr>
                <a:xfrm>
                  <a:off x="1526345" y="2864796"/>
                  <a:ext cx="953310" cy="953310"/>
                </a:xfrm>
                <a:prstGeom prst="ellipse">
                  <a:avLst/>
                </a:prstGeom>
                <a:solidFill>
                  <a:srgbClr val="99CC1B"/>
                </a:solidFill>
                <a:ln>
                  <a:solidFill>
                    <a:srgbClr val="99CC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/>
                </a:p>
              </p:txBody>
            </p:sp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xmlns="" id="{92C78492-B17E-4DD5-98F8-44D939761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249" y="3113700"/>
                  <a:ext cx="455503" cy="4555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" name="Group 2"/>
          <p:cNvGrpSpPr/>
          <p:nvPr/>
        </p:nvGrpSpPr>
        <p:grpSpPr>
          <a:xfrm>
            <a:off x="6253296" y="1316258"/>
            <a:ext cx="3905250" cy="4016209"/>
            <a:chOff x="6253296" y="1316258"/>
            <a:chExt cx="3905250" cy="4016209"/>
          </a:xfrm>
        </p:grpSpPr>
        <p:sp>
          <p:nvSpPr>
            <p:cNvPr id="338" name="Arc 337">
              <a:extLst>
                <a:ext uri="{FF2B5EF4-FFF2-40B4-BE49-F238E27FC236}">
                  <a16:creationId xmlns:a16="http://schemas.microsoft.com/office/drawing/2014/main" xmlns="" id="{ED46E10B-283A-47CF-B5F0-F58822328EF7}"/>
                </a:ext>
              </a:extLst>
            </p:cNvPr>
            <p:cNvSpPr/>
            <p:nvPr/>
          </p:nvSpPr>
          <p:spPr>
            <a:xfrm rot="5400000">
              <a:off x="6292313" y="1466235"/>
              <a:ext cx="3827215" cy="390525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xmlns="" id="{E2FC5DB7-590A-4053-9FE4-7203BDA8B11C}"/>
                </a:ext>
              </a:extLst>
            </p:cNvPr>
            <p:cNvGrpSpPr/>
            <p:nvPr/>
          </p:nvGrpSpPr>
          <p:grpSpPr>
            <a:xfrm>
              <a:off x="8884534" y="1316258"/>
              <a:ext cx="1097248" cy="1097248"/>
              <a:chOff x="5142690" y="2864796"/>
              <a:chExt cx="953310" cy="953310"/>
            </a:xfrm>
          </p:grpSpPr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xmlns="" id="{8755F2B7-652B-4C89-85D1-9A1A81A59B5C}"/>
                  </a:ext>
                </a:extLst>
              </p:cNvPr>
              <p:cNvSpPr/>
              <p:nvPr/>
            </p:nvSpPr>
            <p:spPr>
              <a:xfrm>
                <a:off x="5142690" y="2864796"/>
                <a:ext cx="953310" cy="953310"/>
              </a:xfrm>
              <a:prstGeom prst="ellipse">
                <a:avLst/>
              </a:prstGeom>
              <a:solidFill>
                <a:srgbClr val="5B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/>
              </a:p>
            </p:txBody>
          </p:sp>
          <p:pic>
            <p:nvPicPr>
              <p:cNvPr id="348" name="Graphic 347">
                <a:extLst>
                  <a:ext uri="{FF2B5EF4-FFF2-40B4-BE49-F238E27FC236}">
                    <a16:creationId xmlns:a16="http://schemas.microsoft.com/office/drawing/2014/main" xmlns="" id="{1198F095-CA3D-4A91-8DF8-6B6CE84C2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5417372" y="3139478"/>
                <a:ext cx="403947" cy="403947"/>
              </a:xfrm>
              <a:prstGeom prst="rect">
                <a:avLst/>
              </a:prstGeom>
            </p:spPr>
          </p:pic>
        </p:grpSp>
        <p:sp>
          <p:nvSpPr>
            <p:cNvPr id="19" name="Title 1">
              <a:extLst>
                <a:ext uri="{FF2B5EF4-FFF2-40B4-BE49-F238E27FC236}">
                  <a16:creationId xmlns:a16="http://schemas.microsoft.com/office/drawing/2014/main" xmlns="" id="{478673AF-BB4D-431B-859E-E80A4D22C950}"/>
                </a:ext>
              </a:extLst>
            </p:cNvPr>
            <p:cNvSpPr txBox="1">
              <a:spLocks/>
            </p:cNvSpPr>
            <p:nvPr/>
          </p:nvSpPr>
          <p:spPr>
            <a:xfrm>
              <a:off x="7115375" y="3056948"/>
              <a:ext cx="242574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Non-Functional Requirement 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xmlns="" id="{CA3D9F0F-4969-4633-8D56-0E6BA5F911F4}"/>
              </a:ext>
            </a:extLst>
          </p:cNvPr>
          <p:cNvGrpSpPr/>
          <p:nvPr/>
        </p:nvGrpSpPr>
        <p:grpSpPr>
          <a:xfrm>
            <a:off x="6491726" y="4156398"/>
            <a:ext cx="722030" cy="1700581"/>
            <a:chOff x="6753223" y="3808146"/>
            <a:chExt cx="722030" cy="1700581"/>
          </a:xfrm>
        </p:grpSpPr>
        <p:sp>
          <p:nvSpPr>
            <p:cNvPr id="408" name="Freeform 80">
              <a:extLst>
                <a:ext uri="{FF2B5EF4-FFF2-40B4-BE49-F238E27FC236}">
                  <a16:creationId xmlns:a16="http://schemas.microsoft.com/office/drawing/2014/main" xmlns="" id="{5D2BE191-B8D7-43CF-A9A2-BC7DB07C35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1">
              <a:extLst>
                <a:ext uri="{FF2B5EF4-FFF2-40B4-BE49-F238E27FC236}">
                  <a16:creationId xmlns:a16="http://schemas.microsoft.com/office/drawing/2014/main" xmlns="" id="{33868A86-CD18-4DD3-92CA-B9D67D8D55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2">
              <a:extLst>
                <a:ext uri="{FF2B5EF4-FFF2-40B4-BE49-F238E27FC236}">
                  <a16:creationId xmlns:a16="http://schemas.microsoft.com/office/drawing/2014/main" xmlns="" id="{6C876FB1-902E-4AE1-8AB1-5F88AC0DA6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83">
              <a:extLst>
                <a:ext uri="{FF2B5EF4-FFF2-40B4-BE49-F238E27FC236}">
                  <a16:creationId xmlns:a16="http://schemas.microsoft.com/office/drawing/2014/main" xmlns="" id="{A54131DA-C6B4-40FC-8D1C-1641F258D0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4">
              <a:extLst>
                <a:ext uri="{FF2B5EF4-FFF2-40B4-BE49-F238E27FC236}">
                  <a16:creationId xmlns:a16="http://schemas.microsoft.com/office/drawing/2014/main" xmlns="" id="{7BDFE720-79EC-446A-B5E1-1A5034C767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5">
              <a:extLst>
                <a:ext uri="{FF2B5EF4-FFF2-40B4-BE49-F238E27FC236}">
                  <a16:creationId xmlns:a16="http://schemas.microsoft.com/office/drawing/2014/main" xmlns="" id="{CE16EAB8-433D-42CB-A665-65FD3B9434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xmlns="" id="{4DBFF478-7584-4FEE-833F-15D00ADC3F32}"/>
              </a:ext>
            </a:extLst>
          </p:cNvPr>
          <p:cNvGrpSpPr/>
          <p:nvPr/>
        </p:nvGrpSpPr>
        <p:grpSpPr>
          <a:xfrm flipH="1">
            <a:off x="4488133" y="4086165"/>
            <a:ext cx="2335608" cy="1587567"/>
            <a:chOff x="4735128" y="4057493"/>
            <a:chExt cx="2335608" cy="1587567"/>
          </a:xfrm>
        </p:grpSpPr>
        <p:sp>
          <p:nvSpPr>
            <p:cNvPr id="374" name="Freeform 14">
              <a:extLst>
                <a:ext uri="{FF2B5EF4-FFF2-40B4-BE49-F238E27FC236}">
                  <a16:creationId xmlns:a16="http://schemas.microsoft.com/office/drawing/2014/main" xmlns="" id="{9D2B297A-BB43-4436-A0F5-2202FCB436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33367" y="4733779"/>
              <a:ext cx="376711" cy="270873"/>
            </a:xfrm>
            <a:custGeom>
              <a:avLst/>
              <a:gdLst>
                <a:gd name="T0" fmla="*/ 10 w 177"/>
                <a:gd name="T1" fmla="*/ 125 h 127"/>
                <a:gd name="T2" fmla="*/ 2 w 177"/>
                <a:gd name="T3" fmla="*/ 124 h 127"/>
                <a:gd name="T4" fmla="*/ 2 w 177"/>
                <a:gd name="T5" fmla="*/ 124 h 127"/>
                <a:gd name="T6" fmla="*/ 4 w 177"/>
                <a:gd name="T7" fmla="*/ 116 h 127"/>
                <a:gd name="T8" fmla="*/ 167 w 177"/>
                <a:gd name="T9" fmla="*/ 2 h 127"/>
                <a:gd name="T10" fmla="*/ 176 w 177"/>
                <a:gd name="T11" fmla="*/ 3 h 127"/>
                <a:gd name="T12" fmla="*/ 176 w 177"/>
                <a:gd name="T13" fmla="*/ 3 h 127"/>
                <a:gd name="T14" fmla="*/ 174 w 177"/>
                <a:gd name="T15" fmla="*/ 11 h 127"/>
                <a:gd name="T16" fmla="*/ 10 w 177"/>
                <a:gd name="T17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27">
                  <a:moveTo>
                    <a:pt x="10" y="125"/>
                  </a:moveTo>
                  <a:cubicBezTo>
                    <a:pt x="7" y="127"/>
                    <a:pt x="4" y="127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2"/>
                    <a:pt x="1" y="118"/>
                    <a:pt x="4" y="1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70" y="0"/>
                    <a:pt x="174" y="0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7" y="5"/>
                    <a:pt x="177" y="9"/>
                    <a:pt x="174" y="11"/>
                  </a:cubicBezTo>
                  <a:lnTo>
                    <a:pt x="10" y="125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5">
              <a:extLst>
                <a:ext uri="{FF2B5EF4-FFF2-40B4-BE49-F238E27FC236}">
                  <a16:creationId xmlns:a16="http://schemas.microsoft.com/office/drawing/2014/main" xmlns="" id="{637686C7-5012-4EE1-972E-86E97F02A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40482"/>
              <a:ext cx="438599" cy="339937"/>
            </a:xfrm>
            <a:custGeom>
              <a:avLst/>
              <a:gdLst>
                <a:gd name="T0" fmla="*/ 102 w 206"/>
                <a:gd name="T1" fmla="*/ 160 h 160"/>
                <a:gd name="T2" fmla="*/ 134 w 206"/>
                <a:gd name="T3" fmla="*/ 152 h 160"/>
                <a:gd name="T4" fmla="*/ 139 w 206"/>
                <a:gd name="T5" fmla="*/ 149 h 160"/>
                <a:gd name="T6" fmla="*/ 146 w 206"/>
                <a:gd name="T7" fmla="*/ 143 h 160"/>
                <a:gd name="T8" fmla="*/ 136 w 206"/>
                <a:gd name="T9" fmla="*/ 136 h 160"/>
                <a:gd name="T10" fmla="*/ 132 w 206"/>
                <a:gd name="T11" fmla="*/ 133 h 160"/>
                <a:gd name="T12" fmla="*/ 137 w 206"/>
                <a:gd name="T13" fmla="*/ 133 h 160"/>
                <a:gd name="T14" fmla="*/ 159 w 206"/>
                <a:gd name="T15" fmla="*/ 132 h 160"/>
                <a:gd name="T16" fmla="*/ 160 w 206"/>
                <a:gd name="T17" fmla="*/ 131 h 160"/>
                <a:gd name="T18" fmla="*/ 111 w 206"/>
                <a:gd name="T19" fmla="*/ 108 h 160"/>
                <a:gd name="T20" fmla="*/ 105 w 206"/>
                <a:gd name="T21" fmla="*/ 105 h 160"/>
                <a:gd name="T22" fmla="*/ 111 w 206"/>
                <a:gd name="T23" fmla="*/ 107 h 160"/>
                <a:gd name="T24" fmla="*/ 168 w 206"/>
                <a:gd name="T25" fmla="*/ 123 h 160"/>
                <a:gd name="T26" fmla="*/ 186 w 206"/>
                <a:gd name="T27" fmla="*/ 98 h 160"/>
                <a:gd name="T28" fmla="*/ 178 w 206"/>
                <a:gd name="T29" fmla="*/ 96 h 160"/>
                <a:gd name="T30" fmla="*/ 173 w 206"/>
                <a:gd name="T31" fmla="*/ 95 h 160"/>
                <a:gd name="T32" fmla="*/ 177 w 206"/>
                <a:gd name="T33" fmla="*/ 93 h 160"/>
                <a:gd name="T34" fmla="*/ 193 w 206"/>
                <a:gd name="T35" fmla="*/ 84 h 160"/>
                <a:gd name="T36" fmla="*/ 201 w 206"/>
                <a:gd name="T37" fmla="*/ 64 h 160"/>
                <a:gd name="T38" fmla="*/ 186 w 206"/>
                <a:gd name="T39" fmla="*/ 67 h 160"/>
                <a:gd name="T40" fmla="*/ 182 w 206"/>
                <a:gd name="T41" fmla="*/ 69 h 160"/>
                <a:gd name="T42" fmla="*/ 185 w 206"/>
                <a:gd name="T43" fmla="*/ 65 h 160"/>
                <a:gd name="T44" fmla="*/ 206 w 206"/>
                <a:gd name="T45" fmla="*/ 21 h 160"/>
                <a:gd name="T46" fmla="*/ 205 w 206"/>
                <a:gd name="T47" fmla="*/ 14 h 160"/>
                <a:gd name="T48" fmla="*/ 197 w 206"/>
                <a:gd name="T49" fmla="*/ 11 h 160"/>
                <a:gd name="T50" fmla="*/ 168 w 206"/>
                <a:gd name="T51" fmla="*/ 17 h 160"/>
                <a:gd name="T52" fmla="*/ 164 w 206"/>
                <a:gd name="T53" fmla="*/ 19 h 160"/>
                <a:gd name="T54" fmla="*/ 167 w 206"/>
                <a:gd name="T55" fmla="*/ 15 h 160"/>
                <a:gd name="T56" fmla="*/ 173 w 206"/>
                <a:gd name="T57" fmla="*/ 3 h 160"/>
                <a:gd name="T58" fmla="*/ 124 w 206"/>
                <a:gd name="T59" fmla="*/ 3 h 160"/>
                <a:gd name="T60" fmla="*/ 92 w 206"/>
                <a:gd name="T61" fmla="*/ 33 h 160"/>
                <a:gd name="T62" fmla="*/ 90 w 206"/>
                <a:gd name="T63" fmla="*/ 37 h 160"/>
                <a:gd name="T64" fmla="*/ 90 w 206"/>
                <a:gd name="T65" fmla="*/ 32 h 160"/>
                <a:gd name="T66" fmla="*/ 89 w 206"/>
                <a:gd name="T67" fmla="*/ 12 h 160"/>
                <a:gd name="T68" fmla="*/ 88 w 206"/>
                <a:gd name="T69" fmla="*/ 13 h 160"/>
                <a:gd name="T70" fmla="*/ 66 w 206"/>
                <a:gd name="T71" fmla="*/ 32 h 160"/>
                <a:gd name="T72" fmla="*/ 63 w 206"/>
                <a:gd name="T73" fmla="*/ 35 h 160"/>
                <a:gd name="T74" fmla="*/ 64 w 206"/>
                <a:gd name="T75" fmla="*/ 30 h 160"/>
                <a:gd name="T76" fmla="*/ 64 w 206"/>
                <a:gd name="T77" fmla="*/ 24 h 160"/>
                <a:gd name="T78" fmla="*/ 56 w 206"/>
                <a:gd name="T79" fmla="*/ 30 h 160"/>
                <a:gd name="T80" fmla="*/ 33 w 206"/>
                <a:gd name="T81" fmla="*/ 49 h 160"/>
                <a:gd name="T82" fmla="*/ 3 w 206"/>
                <a:gd name="T83" fmla="*/ 154 h 160"/>
                <a:gd name="T84" fmla="*/ 0 w 206"/>
                <a:gd name="T85" fmla="*/ 158 h 160"/>
                <a:gd name="T86" fmla="*/ 4 w 206"/>
                <a:gd name="T87" fmla="*/ 156 h 160"/>
                <a:gd name="T88" fmla="*/ 102 w 206"/>
                <a:gd name="T8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6" h="160">
                  <a:moveTo>
                    <a:pt x="102" y="160"/>
                  </a:moveTo>
                  <a:cubicBezTo>
                    <a:pt x="114" y="158"/>
                    <a:pt x="124" y="156"/>
                    <a:pt x="134" y="152"/>
                  </a:cubicBezTo>
                  <a:cubicBezTo>
                    <a:pt x="136" y="151"/>
                    <a:pt x="138" y="150"/>
                    <a:pt x="139" y="149"/>
                  </a:cubicBezTo>
                  <a:cubicBezTo>
                    <a:pt x="142" y="147"/>
                    <a:pt x="144" y="145"/>
                    <a:pt x="146" y="143"/>
                  </a:cubicBezTo>
                  <a:cubicBezTo>
                    <a:pt x="143" y="141"/>
                    <a:pt x="140" y="138"/>
                    <a:pt x="136" y="136"/>
                  </a:cubicBezTo>
                  <a:cubicBezTo>
                    <a:pt x="135" y="135"/>
                    <a:pt x="133" y="134"/>
                    <a:pt x="132" y="133"/>
                  </a:cubicBezTo>
                  <a:cubicBezTo>
                    <a:pt x="134" y="133"/>
                    <a:pt x="135" y="133"/>
                    <a:pt x="137" y="133"/>
                  </a:cubicBezTo>
                  <a:cubicBezTo>
                    <a:pt x="145" y="133"/>
                    <a:pt x="152" y="133"/>
                    <a:pt x="159" y="132"/>
                  </a:cubicBezTo>
                  <a:cubicBezTo>
                    <a:pt x="160" y="132"/>
                    <a:pt x="160" y="131"/>
                    <a:pt x="160" y="131"/>
                  </a:cubicBezTo>
                  <a:cubicBezTo>
                    <a:pt x="145" y="124"/>
                    <a:pt x="129" y="116"/>
                    <a:pt x="111" y="108"/>
                  </a:cubicBezTo>
                  <a:cubicBezTo>
                    <a:pt x="109" y="107"/>
                    <a:pt x="107" y="106"/>
                    <a:pt x="105" y="105"/>
                  </a:cubicBezTo>
                  <a:cubicBezTo>
                    <a:pt x="107" y="106"/>
                    <a:pt x="109" y="107"/>
                    <a:pt x="111" y="107"/>
                  </a:cubicBezTo>
                  <a:cubicBezTo>
                    <a:pt x="132" y="113"/>
                    <a:pt x="151" y="119"/>
                    <a:pt x="168" y="123"/>
                  </a:cubicBezTo>
                  <a:cubicBezTo>
                    <a:pt x="175" y="115"/>
                    <a:pt x="181" y="107"/>
                    <a:pt x="186" y="98"/>
                  </a:cubicBezTo>
                  <a:cubicBezTo>
                    <a:pt x="183" y="97"/>
                    <a:pt x="180" y="97"/>
                    <a:pt x="178" y="96"/>
                  </a:cubicBezTo>
                  <a:cubicBezTo>
                    <a:pt x="176" y="95"/>
                    <a:pt x="174" y="95"/>
                    <a:pt x="173" y="95"/>
                  </a:cubicBezTo>
                  <a:cubicBezTo>
                    <a:pt x="174" y="94"/>
                    <a:pt x="176" y="94"/>
                    <a:pt x="177" y="93"/>
                  </a:cubicBezTo>
                  <a:cubicBezTo>
                    <a:pt x="183" y="91"/>
                    <a:pt x="188" y="88"/>
                    <a:pt x="193" y="84"/>
                  </a:cubicBezTo>
                  <a:cubicBezTo>
                    <a:pt x="196" y="78"/>
                    <a:pt x="199" y="71"/>
                    <a:pt x="201" y="64"/>
                  </a:cubicBezTo>
                  <a:cubicBezTo>
                    <a:pt x="196" y="65"/>
                    <a:pt x="191" y="66"/>
                    <a:pt x="186" y="67"/>
                  </a:cubicBezTo>
                  <a:cubicBezTo>
                    <a:pt x="185" y="68"/>
                    <a:pt x="183" y="68"/>
                    <a:pt x="182" y="69"/>
                  </a:cubicBezTo>
                  <a:cubicBezTo>
                    <a:pt x="183" y="67"/>
                    <a:pt x="184" y="66"/>
                    <a:pt x="185" y="65"/>
                  </a:cubicBezTo>
                  <a:cubicBezTo>
                    <a:pt x="194" y="51"/>
                    <a:pt x="201" y="36"/>
                    <a:pt x="206" y="21"/>
                  </a:cubicBezTo>
                  <a:cubicBezTo>
                    <a:pt x="206" y="19"/>
                    <a:pt x="205" y="16"/>
                    <a:pt x="205" y="14"/>
                  </a:cubicBezTo>
                  <a:cubicBezTo>
                    <a:pt x="203" y="13"/>
                    <a:pt x="200" y="12"/>
                    <a:pt x="197" y="11"/>
                  </a:cubicBezTo>
                  <a:cubicBezTo>
                    <a:pt x="188" y="12"/>
                    <a:pt x="178" y="14"/>
                    <a:pt x="168" y="17"/>
                  </a:cubicBezTo>
                  <a:cubicBezTo>
                    <a:pt x="167" y="17"/>
                    <a:pt x="165" y="18"/>
                    <a:pt x="164" y="19"/>
                  </a:cubicBezTo>
                  <a:cubicBezTo>
                    <a:pt x="165" y="17"/>
                    <a:pt x="166" y="16"/>
                    <a:pt x="167" y="15"/>
                  </a:cubicBezTo>
                  <a:cubicBezTo>
                    <a:pt x="169" y="11"/>
                    <a:pt x="171" y="7"/>
                    <a:pt x="173" y="3"/>
                  </a:cubicBezTo>
                  <a:cubicBezTo>
                    <a:pt x="157" y="0"/>
                    <a:pt x="141" y="0"/>
                    <a:pt x="124" y="3"/>
                  </a:cubicBezTo>
                  <a:cubicBezTo>
                    <a:pt x="113" y="11"/>
                    <a:pt x="102" y="21"/>
                    <a:pt x="92" y="33"/>
                  </a:cubicBezTo>
                  <a:cubicBezTo>
                    <a:pt x="92" y="34"/>
                    <a:pt x="91" y="36"/>
                    <a:pt x="90" y="37"/>
                  </a:cubicBezTo>
                  <a:cubicBezTo>
                    <a:pt x="90" y="35"/>
                    <a:pt x="90" y="34"/>
                    <a:pt x="90" y="32"/>
                  </a:cubicBezTo>
                  <a:cubicBezTo>
                    <a:pt x="90" y="25"/>
                    <a:pt x="90" y="19"/>
                    <a:pt x="89" y="12"/>
                  </a:cubicBezTo>
                  <a:cubicBezTo>
                    <a:pt x="89" y="12"/>
                    <a:pt x="88" y="12"/>
                    <a:pt x="88" y="13"/>
                  </a:cubicBezTo>
                  <a:cubicBezTo>
                    <a:pt x="80" y="18"/>
                    <a:pt x="73" y="25"/>
                    <a:pt x="66" y="32"/>
                  </a:cubicBezTo>
                  <a:cubicBezTo>
                    <a:pt x="65" y="33"/>
                    <a:pt x="64" y="34"/>
                    <a:pt x="63" y="35"/>
                  </a:cubicBezTo>
                  <a:cubicBezTo>
                    <a:pt x="63" y="34"/>
                    <a:pt x="64" y="32"/>
                    <a:pt x="64" y="30"/>
                  </a:cubicBezTo>
                  <a:cubicBezTo>
                    <a:pt x="64" y="28"/>
                    <a:pt x="64" y="26"/>
                    <a:pt x="64" y="24"/>
                  </a:cubicBezTo>
                  <a:cubicBezTo>
                    <a:pt x="61" y="26"/>
                    <a:pt x="58" y="28"/>
                    <a:pt x="56" y="30"/>
                  </a:cubicBezTo>
                  <a:cubicBezTo>
                    <a:pt x="47" y="36"/>
                    <a:pt x="40" y="42"/>
                    <a:pt x="33" y="49"/>
                  </a:cubicBezTo>
                  <a:cubicBezTo>
                    <a:pt x="34" y="85"/>
                    <a:pt x="25" y="122"/>
                    <a:pt x="3" y="154"/>
                  </a:cubicBezTo>
                  <a:cubicBezTo>
                    <a:pt x="2" y="155"/>
                    <a:pt x="1" y="157"/>
                    <a:pt x="0" y="158"/>
                  </a:cubicBezTo>
                  <a:cubicBezTo>
                    <a:pt x="1" y="157"/>
                    <a:pt x="3" y="157"/>
                    <a:pt x="4" y="156"/>
                  </a:cubicBezTo>
                  <a:cubicBezTo>
                    <a:pt x="38" y="148"/>
                    <a:pt x="72" y="150"/>
                    <a:pt x="102" y="16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6">
              <a:extLst>
                <a:ext uri="{FF2B5EF4-FFF2-40B4-BE49-F238E27FC236}">
                  <a16:creationId xmlns:a16="http://schemas.microsoft.com/office/drawing/2014/main" xmlns="" id="{06B3A649-55BF-40D8-9F88-0A9796E213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70081"/>
              <a:ext cx="438599" cy="310338"/>
            </a:xfrm>
            <a:custGeom>
              <a:avLst/>
              <a:gdLst>
                <a:gd name="T0" fmla="*/ 4 w 206"/>
                <a:gd name="T1" fmla="*/ 142 h 146"/>
                <a:gd name="T2" fmla="*/ 102 w 206"/>
                <a:gd name="T3" fmla="*/ 146 h 146"/>
                <a:gd name="T4" fmla="*/ 134 w 206"/>
                <a:gd name="T5" fmla="*/ 138 h 146"/>
                <a:gd name="T6" fmla="*/ 139 w 206"/>
                <a:gd name="T7" fmla="*/ 135 h 146"/>
                <a:gd name="T8" fmla="*/ 146 w 206"/>
                <a:gd name="T9" fmla="*/ 129 h 146"/>
                <a:gd name="T10" fmla="*/ 136 w 206"/>
                <a:gd name="T11" fmla="*/ 122 h 146"/>
                <a:gd name="T12" fmla="*/ 132 w 206"/>
                <a:gd name="T13" fmla="*/ 119 h 146"/>
                <a:gd name="T14" fmla="*/ 137 w 206"/>
                <a:gd name="T15" fmla="*/ 119 h 146"/>
                <a:gd name="T16" fmla="*/ 159 w 206"/>
                <a:gd name="T17" fmla="*/ 118 h 146"/>
                <a:gd name="T18" fmla="*/ 160 w 206"/>
                <a:gd name="T19" fmla="*/ 117 h 146"/>
                <a:gd name="T20" fmla="*/ 111 w 206"/>
                <a:gd name="T21" fmla="*/ 94 h 146"/>
                <a:gd name="T22" fmla="*/ 105 w 206"/>
                <a:gd name="T23" fmla="*/ 91 h 146"/>
                <a:gd name="T24" fmla="*/ 111 w 206"/>
                <a:gd name="T25" fmla="*/ 93 h 146"/>
                <a:gd name="T26" fmla="*/ 168 w 206"/>
                <a:gd name="T27" fmla="*/ 109 h 146"/>
                <a:gd name="T28" fmla="*/ 186 w 206"/>
                <a:gd name="T29" fmla="*/ 84 h 146"/>
                <a:gd name="T30" fmla="*/ 178 w 206"/>
                <a:gd name="T31" fmla="*/ 82 h 146"/>
                <a:gd name="T32" fmla="*/ 173 w 206"/>
                <a:gd name="T33" fmla="*/ 81 h 146"/>
                <a:gd name="T34" fmla="*/ 177 w 206"/>
                <a:gd name="T35" fmla="*/ 79 h 146"/>
                <a:gd name="T36" fmla="*/ 193 w 206"/>
                <a:gd name="T37" fmla="*/ 70 h 146"/>
                <a:gd name="T38" fmla="*/ 201 w 206"/>
                <a:gd name="T39" fmla="*/ 50 h 146"/>
                <a:gd name="T40" fmla="*/ 186 w 206"/>
                <a:gd name="T41" fmla="*/ 53 h 146"/>
                <a:gd name="T42" fmla="*/ 182 w 206"/>
                <a:gd name="T43" fmla="*/ 55 h 146"/>
                <a:gd name="T44" fmla="*/ 185 w 206"/>
                <a:gd name="T45" fmla="*/ 51 h 146"/>
                <a:gd name="T46" fmla="*/ 206 w 206"/>
                <a:gd name="T47" fmla="*/ 7 h 146"/>
                <a:gd name="T48" fmla="*/ 205 w 206"/>
                <a:gd name="T49" fmla="*/ 0 h 146"/>
                <a:gd name="T50" fmla="*/ 0 w 206"/>
                <a:gd name="T51" fmla="*/ 144 h 146"/>
                <a:gd name="T52" fmla="*/ 4 w 206"/>
                <a:gd name="T53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146">
                  <a:moveTo>
                    <a:pt x="4" y="142"/>
                  </a:moveTo>
                  <a:cubicBezTo>
                    <a:pt x="38" y="134"/>
                    <a:pt x="72" y="136"/>
                    <a:pt x="102" y="146"/>
                  </a:cubicBezTo>
                  <a:cubicBezTo>
                    <a:pt x="114" y="144"/>
                    <a:pt x="124" y="142"/>
                    <a:pt x="134" y="138"/>
                  </a:cubicBezTo>
                  <a:cubicBezTo>
                    <a:pt x="136" y="137"/>
                    <a:pt x="138" y="136"/>
                    <a:pt x="139" y="135"/>
                  </a:cubicBezTo>
                  <a:cubicBezTo>
                    <a:pt x="142" y="133"/>
                    <a:pt x="144" y="131"/>
                    <a:pt x="146" y="129"/>
                  </a:cubicBezTo>
                  <a:cubicBezTo>
                    <a:pt x="143" y="127"/>
                    <a:pt x="140" y="124"/>
                    <a:pt x="136" y="122"/>
                  </a:cubicBezTo>
                  <a:cubicBezTo>
                    <a:pt x="135" y="121"/>
                    <a:pt x="133" y="120"/>
                    <a:pt x="132" y="119"/>
                  </a:cubicBezTo>
                  <a:cubicBezTo>
                    <a:pt x="134" y="119"/>
                    <a:pt x="135" y="119"/>
                    <a:pt x="137" y="119"/>
                  </a:cubicBezTo>
                  <a:cubicBezTo>
                    <a:pt x="145" y="119"/>
                    <a:pt x="152" y="119"/>
                    <a:pt x="159" y="118"/>
                  </a:cubicBezTo>
                  <a:cubicBezTo>
                    <a:pt x="160" y="118"/>
                    <a:pt x="160" y="117"/>
                    <a:pt x="160" y="117"/>
                  </a:cubicBezTo>
                  <a:cubicBezTo>
                    <a:pt x="145" y="110"/>
                    <a:pt x="129" y="102"/>
                    <a:pt x="111" y="94"/>
                  </a:cubicBezTo>
                  <a:cubicBezTo>
                    <a:pt x="109" y="93"/>
                    <a:pt x="107" y="92"/>
                    <a:pt x="105" y="91"/>
                  </a:cubicBezTo>
                  <a:cubicBezTo>
                    <a:pt x="107" y="92"/>
                    <a:pt x="109" y="93"/>
                    <a:pt x="111" y="93"/>
                  </a:cubicBezTo>
                  <a:cubicBezTo>
                    <a:pt x="132" y="99"/>
                    <a:pt x="151" y="105"/>
                    <a:pt x="168" y="109"/>
                  </a:cubicBezTo>
                  <a:cubicBezTo>
                    <a:pt x="175" y="101"/>
                    <a:pt x="181" y="93"/>
                    <a:pt x="186" y="84"/>
                  </a:cubicBezTo>
                  <a:cubicBezTo>
                    <a:pt x="183" y="83"/>
                    <a:pt x="180" y="83"/>
                    <a:pt x="178" y="82"/>
                  </a:cubicBezTo>
                  <a:cubicBezTo>
                    <a:pt x="176" y="81"/>
                    <a:pt x="174" y="81"/>
                    <a:pt x="173" y="81"/>
                  </a:cubicBezTo>
                  <a:cubicBezTo>
                    <a:pt x="174" y="80"/>
                    <a:pt x="176" y="80"/>
                    <a:pt x="177" y="79"/>
                  </a:cubicBezTo>
                  <a:cubicBezTo>
                    <a:pt x="183" y="77"/>
                    <a:pt x="188" y="74"/>
                    <a:pt x="193" y="70"/>
                  </a:cubicBezTo>
                  <a:cubicBezTo>
                    <a:pt x="196" y="64"/>
                    <a:pt x="199" y="57"/>
                    <a:pt x="201" y="50"/>
                  </a:cubicBezTo>
                  <a:cubicBezTo>
                    <a:pt x="196" y="51"/>
                    <a:pt x="191" y="52"/>
                    <a:pt x="186" y="53"/>
                  </a:cubicBezTo>
                  <a:cubicBezTo>
                    <a:pt x="185" y="54"/>
                    <a:pt x="183" y="54"/>
                    <a:pt x="182" y="55"/>
                  </a:cubicBezTo>
                  <a:cubicBezTo>
                    <a:pt x="183" y="53"/>
                    <a:pt x="184" y="52"/>
                    <a:pt x="185" y="51"/>
                  </a:cubicBezTo>
                  <a:cubicBezTo>
                    <a:pt x="194" y="37"/>
                    <a:pt x="201" y="22"/>
                    <a:pt x="206" y="7"/>
                  </a:cubicBezTo>
                  <a:cubicBezTo>
                    <a:pt x="206" y="5"/>
                    <a:pt x="205" y="2"/>
                    <a:pt x="205" y="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" y="143"/>
                    <a:pt x="3" y="143"/>
                    <a:pt x="4" y="14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7">
              <a:extLst>
                <a:ext uri="{FF2B5EF4-FFF2-40B4-BE49-F238E27FC236}">
                  <a16:creationId xmlns:a16="http://schemas.microsoft.com/office/drawing/2014/main" xmlns="" id="{F9DFBE5F-8F88-4372-885F-3958593374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76419" y="4870112"/>
              <a:ext cx="174004" cy="52918"/>
            </a:xfrm>
            <a:custGeom>
              <a:avLst/>
              <a:gdLst>
                <a:gd name="T0" fmla="*/ 81 w 82"/>
                <a:gd name="T1" fmla="*/ 21 h 25"/>
                <a:gd name="T2" fmla="*/ 76 w 82"/>
                <a:gd name="T3" fmla="*/ 15 h 25"/>
                <a:gd name="T4" fmla="*/ 11 w 82"/>
                <a:gd name="T5" fmla="*/ 0 h 25"/>
                <a:gd name="T6" fmla="*/ 0 w 82"/>
                <a:gd name="T7" fmla="*/ 7 h 25"/>
                <a:gd name="T8" fmla="*/ 75 w 82"/>
                <a:gd name="T9" fmla="*/ 24 h 25"/>
                <a:gd name="T10" fmla="*/ 81 w 82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5">
                  <a:moveTo>
                    <a:pt x="81" y="21"/>
                  </a:moveTo>
                  <a:cubicBezTo>
                    <a:pt x="82" y="18"/>
                    <a:pt x="79" y="15"/>
                    <a:pt x="76" y="1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8" y="25"/>
                    <a:pt x="81" y="23"/>
                    <a:pt x="81" y="21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8">
              <a:extLst>
                <a:ext uri="{FF2B5EF4-FFF2-40B4-BE49-F238E27FC236}">
                  <a16:creationId xmlns:a16="http://schemas.microsoft.com/office/drawing/2014/main" xmlns="" id="{6C684A44-6BA2-4900-A6D2-1EFD7C955F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786698"/>
              <a:ext cx="426043" cy="298679"/>
            </a:xfrm>
            <a:custGeom>
              <a:avLst/>
              <a:gdLst>
                <a:gd name="T0" fmla="*/ 64 w 200"/>
                <a:gd name="T1" fmla="*/ 122 h 140"/>
                <a:gd name="T2" fmla="*/ 88 w 200"/>
                <a:gd name="T3" fmla="*/ 138 h 140"/>
                <a:gd name="T4" fmla="*/ 92 w 200"/>
                <a:gd name="T5" fmla="*/ 139 h 140"/>
                <a:gd name="T6" fmla="*/ 100 w 200"/>
                <a:gd name="T7" fmla="*/ 140 h 140"/>
                <a:gd name="T8" fmla="*/ 97 w 200"/>
                <a:gd name="T9" fmla="*/ 128 h 140"/>
                <a:gd name="T10" fmla="*/ 96 w 200"/>
                <a:gd name="T11" fmla="*/ 123 h 140"/>
                <a:gd name="T12" fmla="*/ 99 w 200"/>
                <a:gd name="T13" fmla="*/ 126 h 140"/>
                <a:gd name="T14" fmla="*/ 113 w 200"/>
                <a:gd name="T15" fmla="*/ 140 h 140"/>
                <a:gd name="T16" fmla="*/ 114 w 200"/>
                <a:gd name="T17" fmla="*/ 140 h 140"/>
                <a:gd name="T18" fmla="*/ 95 w 200"/>
                <a:gd name="T19" fmla="*/ 92 h 140"/>
                <a:gd name="T20" fmla="*/ 92 w 200"/>
                <a:gd name="T21" fmla="*/ 86 h 140"/>
                <a:gd name="T22" fmla="*/ 95 w 200"/>
                <a:gd name="T23" fmla="*/ 92 h 140"/>
                <a:gd name="T24" fmla="*/ 124 w 200"/>
                <a:gd name="T25" fmla="*/ 140 h 140"/>
                <a:gd name="T26" fmla="*/ 147 w 200"/>
                <a:gd name="T27" fmla="*/ 134 h 140"/>
                <a:gd name="T28" fmla="*/ 142 w 200"/>
                <a:gd name="T29" fmla="*/ 127 h 140"/>
                <a:gd name="T30" fmla="*/ 140 w 200"/>
                <a:gd name="T31" fmla="*/ 123 h 140"/>
                <a:gd name="T32" fmla="*/ 143 w 200"/>
                <a:gd name="T33" fmla="*/ 125 h 140"/>
                <a:gd name="T34" fmla="*/ 158 w 200"/>
                <a:gd name="T35" fmla="*/ 129 h 140"/>
                <a:gd name="T36" fmla="*/ 172 w 200"/>
                <a:gd name="T37" fmla="*/ 120 h 140"/>
                <a:gd name="T38" fmla="*/ 162 w 200"/>
                <a:gd name="T39" fmla="*/ 113 h 140"/>
                <a:gd name="T40" fmla="*/ 158 w 200"/>
                <a:gd name="T41" fmla="*/ 111 h 140"/>
                <a:gd name="T42" fmla="*/ 162 w 200"/>
                <a:gd name="T43" fmla="*/ 111 h 140"/>
                <a:gd name="T44" fmla="*/ 196 w 200"/>
                <a:gd name="T45" fmla="*/ 94 h 140"/>
                <a:gd name="T46" fmla="*/ 200 w 200"/>
                <a:gd name="T47" fmla="*/ 89 h 140"/>
                <a:gd name="T48" fmla="*/ 196 w 200"/>
                <a:gd name="T49" fmla="*/ 81 h 140"/>
                <a:gd name="T50" fmla="*/ 175 w 200"/>
                <a:gd name="T51" fmla="*/ 66 h 140"/>
                <a:gd name="T52" fmla="*/ 171 w 200"/>
                <a:gd name="T53" fmla="*/ 65 h 140"/>
                <a:gd name="T54" fmla="*/ 175 w 200"/>
                <a:gd name="T55" fmla="*/ 64 h 140"/>
                <a:gd name="T56" fmla="*/ 184 w 200"/>
                <a:gd name="T57" fmla="*/ 60 h 140"/>
                <a:gd name="T58" fmla="*/ 154 w 200"/>
                <a:gd name="T59" fmla="*/ 28 h 140"/>
                <a:gd name="T60" fmla="*/ 119 w 200"/>
                <a:gd name="T61" fmla="*/ 28 h 140"/>
                <a:gd name="T62" fmla="*/ 116 w 200"/>
                <a:gd name="T63" fmla="*/ 29 h 140"/>
                <a:gd name="T64" fmla="*/ 118 w 200"/>
                <a:gd name="T65" fmla="*/ 26 h 140"/>
                <a:gd name="T66" fmla="*/ 127 w 200"/>
                <a:gd name="T67" fmla="*/ 11 h 140"/>
                <a:gd name="T68" fmla="*/ 126 w 200"/>
                <a:gd name="T69" fmla="*/ 10 h 140"/>
                <a:gd name="T70" fmla="*/ 103 w 200"/>
                <a:gd name="T71" fmla="*/ 9 h 140"/>
                <a:gd name="T72" fmla="*/ 99 w 200"/>
                <a:gd name="T73" fmla="*/ 10 h 140"/>
                <a:gd name="T74" fmla="*/ 102 w 200"/>
                <a:gd name="T75" fmla="*/ 7 h 140"/>
                <a:gd name="T76" fmla="*/ 105 w 200"/>
                <a:gd name="T77" fmla="*/ 3 h 140"/>
                <a:gd name="T78" fmla="*/ 97 w 200"/>
                <a:gd name="T79" fmla="*/ 1 h 140"/>
                <a:gd name="T80" fmla="*/ 74 w 200"/>
                <a:gd name="T81" fmla="*/ 0 h 140"/>
                <a:gd name="T82" fmla="*/ 4 w 200"/>
                <a:gd name="T83" fmla="*/ 53 h 140"/>
                <a:gd name="T84" fmla="*/ 0 w 200"/>
                <a:gd name="T85" fmla="*/ 53 h 140"/>
                <a:gd name="T86" fmla="*/ 4 w 200"/>
                <a:gd name="T87" fmla="*/ 55 h 140"/>
                <a:gd name="T88" fmla="*/ 64 w 200"/>
                <a:gd name="T89" fmla="*/ 1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40">
                  <a:moveTo>
                    <a:pt x="64" y="122"/>
                  </a:moveTo>
                  <a:cubicBezTo>
                    <a:pt x="72" y="129"/>
                    <a:pt x="80" y="134"/>
                    <a:pt x="88" y="138"/>
                  </a:cubicBezTo>
                  <a:cubicBezTo>
                    <a:pt x="89" y="138"/>
                    <a:pt x="91" y="139"/>
                    <a:pt x="92" y="139"/>
                  </a:cubicBezTo>
                  <a:cubicBezTo>
                    <a:pt x="95" y="139"/>
                    <a:pt x="97" y="140"/>
                    <a:pt x="100" y="140"/>
                  </a:cubicBezTo>
                  <a:cubicBezTo>
                    <a:pt x="99" y="136"/>
                    <a:pt x="98" y="132"/>
                    <a:pt x="97" y="128"/>
                  </a:cubicBezTo>
                  <a:cubicBezTo>
                    <a:pt x="97" y="126"/>
                    <a:pt x="96" y="125"/>
                    <a:pt x="96" y="123"/>
                  </a:cubicBezTo>
                  <a:cubicBezTo>
                    <a:pt x="97" y="124"/>
                    <a:pt x="98" y="125"/>
                    <a:pt x="99" y="126"/>
                  </a:cubicBezTo>
                  <a:cubicBezTo>
                    <a:pt x="103" y="132"/>
                    <a:pt x="108" y="136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08" y="125"/>
                    <a:pt x="102" y="109"/>
                    <a:pt x="95" y="92"/>
                  </a:cubicBezTo>
                  <a:cubicBezTo>
                    <a:pt x="94" y="90"/>
                    <a:pt x="93" y="88"/>
                    <a:pt x="92" y="86"/>
                  </a:cubicBezTo>
                  <a:cubicBezTo>
                    <a:pt x="93" y="88"/>
                    <a:pt x="94" y="90"/>
                    <a:pt x="95" y="92"/>
                  </a:cubicBezTo>
                  <a:cubicBezTo>
                    <a:pt x="105" y="109"/>
                    <a:pt x="114" y="125"/>
                    <a:pt x="124" y="140"/>
                  </a:cubicBezTo>
                  <a:cubicBezTo>
                    <a:pt x="132" y="139"/>
                    <a:pt x="139" y="137"/>
                    <a:pt x="147" y="134"/>
                  </a:cubicBezTo>
                  <a:cubicBezTo>
                    <a:pt x="145" y="132"/>
                    <a:pt x="144" y="130"/>
                    <a:pt x="142" y="127"/>
                  </a:cubicBezTo>
                  <a:cubicBezTo>
                    <a:pt x="142" y="126"/>
                    <a:pt x="141" y="125"/>
                    <a:pt x="140" y="123"/>
                  </a:cubicBezTo>
                  <a:cubicBezTo>
                    <a:pt x="141" y="124"/>
                    <a:pt x="142" y="125"/>
                    <a:pt x="143" y="125"/>
                  </a:cubicBezTo>
                  <a:cubicBezTo>
                    <a:pt x="148" y="127"/>
                    <a:pt x="153" y="128"/>
                    <a:pt x="158" y="129"/>
                  </a:cubicBezTo>
                  <a:cubicBezTo>
                    <a:pt x="163" y="127"/>
                    <a:pt x="168" y="124"/>
                    <a:pt x="172" y="120"/>
                  </a:cubicBezTo>
                  <a:cubicBezTo>
                    <a:pt x="169" y="118"/>
                    <a:pt x="166" y="115"/>
                    <a:pt x="162" y="113"/>
                  </a:cubicBezTo>
                  <a:cubicBezTo>
                    <a:pt x="161" y="112"/>
                    <a:pt x="160" y="112"/>
                    <a:pt x="158" y="111"/>
                  </a:cubicBezTo>
                  <a:cubicBezTo>
                    <a:pt x="160" y="111"/>
                    <a:pt x="161" y="111"/>
                    <a:pt x="162" y="111"/>
                  </a:cubicBezTo>
                  <a:cubicBezTo>
                    <a:pt x="175" y="107"/>
                    <a:pt x="186" y="101"/>
                    <a:pt x="196" y="94"/>
                  </a:cubicBezTo>
                  <a:cubicBezTo>
                    <a:pt x="198" y="92"/>
                    <a:pt x="199" y="90"/>
                    <a:pt x="200" y="89"/>
                  </a:cubicBezTo>
                  <a:cubicBezTo>
                    <a:pt x="199" y="86"/>
                    <a:pt x="197" y="83"/>
                    <a:pt x="196" y="81"/>
                  </a:cubicBezTo>
                  <a:cubicBezTo>
                    <a:pt x="190" y="75"/>
                    <a:pt x="182" y="71"/>
                    <a:pt x="175" y="66"/>
                  </a:cubicBezTo>
                  <a:cubicBezTo>
                    <a:pt x="174" y="66"/>
                    <a:pt x="172" y="65"/>
                    <a:pt x="171" y="65"/>
                  </a:cubicBezTo>
                  <a:cubicBezTo>
                    <a:pt x="172" y="64"/>
                    <a:pt x="174" y="64"/>
                    <a:pt x="175" y="64"/>
                  </a:cubicBezTo>
                  <a:cubicBezTo>
                    <a:pt x="178" y="63"/>
                    <a:pt x="181" y="61"/>
                    <a:pt x="184" y="60"/>
                  </a:cubicBezTo>
                  <a:cubicBezTo>
                    <a:pt x="176" y="48"/>
                    <a:pt x="166" y="37"/>
                    <a:pt x="154" y="28"/>
                  </a:cubicBezTo>
                  <a:cubicBezTo>
                    <a:pt x="143" y="26"/>
                    <a:pt x="131" y="26"/>
                    <a:pt x="119" y="28"/>
                  </a:cubicBezTo>
                  <a:cubicBezTo>
                    <a:pt x="118" y="28"/>
                    <a:pt x="117" y="28"/>
                    <a:pt x="116" y="29"/>
                  </a:cubicBezTo>
                  <a:cubicBezTo>
                    <a:pt x="116" y="28"/>
                    <a:pt x="117" y="27"/>
                    <a:pt x="118" y="26"/>
                  </a:cubicBezTo>
                  <a:cubicBezTo>
                    <a:pt x="121" y="21"/>
                    <a:pt x="124" y="16"/>
                    <a:pt x="127" y="11"/>
                  </a:cubicBezTo>
                  <a:cubicBezTo>
                    <a:pt x="127" y="11"/>
                    <a:pt x="126" y="11"/>
                    <a:pt x="126" y="10"/>
                  </a:cubicBezTo>
                  <a:cubicBezTo>
                    <a:pt x="119" y="9"/>
                    <a:pt x="111" y="9"/>
                    <a:pt x="103" y="9"/>
                  </a:cubicBezTo>
                  <a:cubicBezTo>
                    <a:pt x="102" y="10"/>
                    <a:pt x="101" y="10"/>
                    <a:pt x="99" y="10"/>
                  </a:cubicBezTo>
                  <a:cubicBezTo>
                    <a:pt x="100" y="9"/>
                    <a:pt x="101" y="8"/>
                    <a:pt x="102" y="7"/>
                  </a:cubicBezTo>
                  <a:cubicBezTo>
                    <a:pt x="103" y="6"/>
                    <a:pt x="104" y="4"/>
                    <a:pt x="105" y="3"/>
                  </a:cubicBezTo>
                  <a:cubicBezTo>
                    <a:pt x="103" y="2"/>
                    <a:pt x="100" y="2"/>
                    <a:pt x="97" y="1"/>
                  </a:cubicBezTo>
                  <a:cubicBezTo>
                    <a:pt x="89" y="0"/>
                    <a:pt x="81" y="0"/>
                    <a:pt x="74" y="0"/>
                  </a:cubicBezTo>
                  <a:cubicBezTo>
                    <a:pt x="57" y="25"/>
                    <a:pt x="33" y="45"/>
                    <a:pt x="4" y="53"/>
                  </a:cubicBezTo>
                  <a:cubicBezTo>
                    <a:pt x="2" y="53"/>
                    <a:pt x="1" y="53"/>
                    <a:pt x="0" y="53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29" y="71"/>
                    <a:pt x="50" y="95"/>
                    <a:pt x="64" y="12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9">
              <a:extLst>
                <a:ext uri="{FF2B5EF4-FFF2-40B4-BE49-F238E27FC236}">
                  <a16:creationId xmlns:a16="http://schemas.microsoft.com/office/drawing/2014/main" xmlns="" id="{AF24216C-2997-4853-9DCF-8D4F7FD151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899711"/>
              <a:ext cx="426043" cy="185664"/>
            </a:xfrm>
            <a:custGeom>
              <a:avLst/>
              <a:gdLst>
                <a:gd name="T0" fmla="*/ 4 w 200"/>
                <a:gd name="T1" fmla="*/ 2 h 87"/>
                <a:gd name="T2" fmla="*/ 64 w 200"/>
                <a:gd name="T3" fmla="*/ 69 h 87"/>
                <a:gd name="T4" fmla="*/ 88 w 200"/>
                <a:gd name="T5" fmla="*/ 85 h 87"/>
                <a:gd name="T6" fmla="*/ 92 w 200"/>
                <a:gd name="T7" fmla="*/ 86 h 87"/>
                <a:gd name="T8" fmla="*/ 100 w 200"/>
                <a:gd name="T9" fmla="*/ 87 h 87"/>
                <a:gd name="T10" fmla="*/ 97 w 200"/>
                <a:gd name="T11" fmla="*/ 75 h 87"/>
                <a:gd name="T12" fmla="*/ 96 w 200"/>
                <a:gd name="T13" fmla="*/ 70 h 87"/>
                <a:gd name="T14" fmla="*/ 99 w 200"/>
                <a:gd name="T15" fmla="*/ 73 h 87"/>
                <a:gd name="T16" fmla="*/ 113 w 200"/>
                <a:gd name="T17" fmla="*/ 87 h 87"/>
                <a:gd name="T18" fmla="*/ 114 w 200"/>
                <a:gd name="T19" fmla="*/ 87 h 87"/>
                <a:gd name="T20" fmla="*/ 95 w 200"/>
                <a:gd name="T21" fmla="*/ 39 h 87"/>
                <a:gd name="T22" fmla="*/ 92 w 200"/>
                <a:gd name="T23" fmla="*/ 33 h 87"/>
                <a:gd name="T24" fmla="*/ 95 w 200"/>
                <a:gd name="T25" fmla="*/ 39 h 87"/>
                <a:gd name="T26" fmla="*/ 124 w 200"/>
                <a:gd name="T27" fmla="*/ 87 h 87"/>
                <a:gd name="T28" fmla="*/ 147 w 200"/>
                <a:gd name="T29" fmla="*/ 81 h 87"/>
                <a:gd name="T30" fmla="*/ 142 w 200"/>
                <a:gd name="T31" fmla="*/ 74 h 87"/>
                <a:gd name="T32" fmla="*/ 140 w 200"/>
                <a:gd name="T33" fmla="*/ 70 h 87"/>
                <a:gd name="T34" fmla="*/ 143 w 200"/>
                <a:gd name="T35" fmla="*/ 72 h 87"/>
                <a:gd name="T36" fmla="*/ 158 w 200"/>
                <a:gd name="T37" fmla="*/ 76 h 87"/>
                <a:gd name="T38" fmla="*/ 172 w 200"/>
                <a:gd name="T39" fmla="*/ 67 h 87"/>
                <a:gd name="T40" fmla="*/ 162 w 200"/>
                <a:gd name="T41" fmla="*/ 60 h 87"/>
                <a:gd name="T42" fmla="*/ 158 w 200"/>
                <a:gd name="T43" fmla="*/ 58 h 87"/>
                <a:gd name="T44" fmla="*/ 162 w 200"/>
                <a:gd name="T45" fmla="*/ 58 h 87"/>
                <a:gd name="T46" fmla="*/ 196 w 200"/>
                <a:gd name="T47" fmla="*/ 41 h 87"/>
                <a:gd name="T48" fmla="*/ 200 w 200"/>
                <a:gd name="T49" fmla="*/ 36 h 87"/>
                <a:gd name="T50" fmla="*/ 0 w 200"/>
                <a:gd name="T51" fmla="*/ 0 h 87"/>
                <a:gd name="T52" fmla="*/ 4 w 200"/>
                <a:gd name="T53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87">
                  <a:moveTo>
                    <a:pt x="4" y="2"/>
                  </a:moveTo>
                  <a:cubicBezTo>
                    <a:pt x="29" y="18"/>
                    <a:pt x="50" y="42"/>
                    <a:pt x="64" y="69"/>
                  </a:cubicBezTo>
                  <a:cubicBezTo>
                    <a:pt x="72" y="76"/>
                    <a:pt x="80" y="81"/>
                    <a:pt x="88" y="85"/>
                  </a:cubicBezTo>
                  <a:cubicBezTo>
                    <a:pt x="89" y="85"/>
                    <a:pt x="91" y="86"/>
                    <a:pt x="92" y="86"/>
                  </a:cubicBezTo>
                  <a:cubicBezTo>
                    <a:pt x="95" y="86"/>
                    <a:pt x="97" y="87"/>
                    <a:pt x="100" y="87"/>
                  </a:cubicBezTo>
                  <a:cubicBezTo>
                    <a:pt x="99" y="83"/>
                    <a:pt x="98" y="79"/>
                    <a:pt x="97" y="75"/>
                  </a:cubicBezTo>
                  <a:cubicBezTo>
                    <a:pt x="97" y="73"/>
                    <a:pt x="96" y="72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ubicBezTo>
                    <a:pt x="103" y="79"/>
                    <a:pt x="108" y="83"/>
                    <a:pt x="113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08" y="72"/>
                    <a:pt x="102" y="56"/>
                    <a:pt x="95" y="39"/>
                  </a:cubicBezTo>
                  <a:cubicBezTo>
                    <a:pt x="94" y="37"/>
                    <a:pt x="93" y="35"/>
                    <a:pt x="92" y="33"/>
                  </a:cubicBezTo>
                  <a:cubicBezTo>
                    <a:pt x="93" y="35"/>
                    <a:pt x="94" y="37"/>
                    <a:pt x="95" y="39"/>
                  </a:cubicBezTo>
                  <a:cubicBezTo>
                    <a:pt x="105" y="56"/>
                    <a:pt x="114" y="72"/>
                    <a:pt x="124" y="87"/>
                  </a:cubicBezTo>
                  <a:cubicBezTo>
                    <a:pt x="132" y="86"/>
                    <a:pt x="139" y="84"/>
                    <a:pt x="147" y="81"/>
                  </a:cubicBezTo>
                  <a:cubicBezTo>
                    <a:pt x="145" y="79"/>
                    <a:pt x="144" y="77"/>
                    <a:pt x="142" y="74"/>
                  </a:cubicBezTo>
                  <a:cubicBezTo>
                    <a:pt x="142" y="73"/>
                    <a:pt x="141" y="72"/>
                    <a:pt x="140" y="70"/>
                  </a:cubicBezTo>
                  <a:cubicBezTo>
                    <a:pt x="141" y="71"/>
                    <a:pt x="142" y="72"/>
                    <a:pt x="143" y="72"/>
                  </a:cubicBezTo>
                  <a:cubicBezTo>
                    <a:pt x="148" y="74"/>
                    <a:pt x="153" y="75"/>
                    <a:pt x="158" y="76"/>
                  </a:cubicBezTo>
                  <a:cubicBezTo>
                    <a:pt x="163" y="74"/>
                    <a:pt x="168" y="71"/>
                    <a:pt x="172" y="67"/>
                  </a:cubicBezTo>
                  <a:cubicBezTo>
                    <a:pt x="169" y="65"/>
                    <a:pt x="166" y="62"/>
                    <a:pt x="162" y="60"/>
                  </a:cubicBezTo>
                  <a:cubicBezTo>
                    <a:pt x="161" y="59"/>
                    <a:pt x="160" y="59"/>
                    <a:pt x="158" y="58"/>
                  </a:cubicBezTo>
                  <a:cubicBezTo>
                    <a:pt x="160" y="58"/>
                    <a:pt x="161" y="58"/>
                    <a:pt x="162" y="58"/>
                  </a:cubicBezTo>
                  <a:cubicBezTo>
                    <a:pt x="175" y="54"/>
                    <a:pt x="186" y="48"/>
                    <a:pt x="196" y="41"/>
                  </a:cubicBezTo>
                  <a:cubicBezTo>
                    <a:pt x="198" y="39"/>
                    <a:pt x="199" y="37"/>
                    <a:pt x="20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0">
              <a:extLst>
                <a:ext uri="{FF2B5EF4-FFF2-40B4-BE49-F238E27FC236}">
                  <a16:creationId xmlns:a16="http://schemas.microsoft.com/office/drawing/2014/main" xmlns="" id="{1393E806-16DD-4708-A308-00E8CDB04F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714943"/>
              <a:ext cx="20629" cy="150685"/>
            </a:xfrm>
            <a:custGeom>
              <a:avLst/>
              <a:gdLst>
                <a:gd name="T0" fmla="*/ 10 w 10"/>
                <a:gd name="T1" fmla="*/ 64 h 71"/>
                <a:gd name="T2" fmla="*/ 10 w 10"/>
                <a:gd name="T3" fmla="*/ 7 h 71"/>
                <a:gd name="T4" fmla="*/ 5 w 10"/>
                <a:gd name="T5" fmla="*/ 0 h 71"/>
                <a:gd name="T6" fmla="*/ 0 w 10"/>
                <a:gd name="T7" fmla="*/ 6 h 71"/>
                <a:gd name="T8" fmla="*/ 1 w 10"/>
                <a:gd name="T9" fmla="*/ 71 h 71"/>
                <a:gd name="T10" fmla="*/ 10 w 10"/>
                <a:gd name="T11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1">
                  <a:moveTo>
                    <a:pt x="10" y="64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1" y="71"/>
                    <a:pt x="1" y="71"/>
                    <a:pt x="1" y="71"/>
                  </a:cubicBezTo>
                  <a:lnTo>
                    <a:pt x="10" y="64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21">
              <a:extLst>
                <a:ext uri="{FF2B5EF4-FFF2-40B4-BE49-F238E27FC236}">
                  <a16:creationId xmlns:a16="http://schemas.microsoft.com/office/drawing/2014/main" xmlns="" id="{36CB123E-A385-4EE4-A8E7-41D5C27562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56686" y="4378594"/>
              <a:ext cx="283431" cy="440393"/>
            </a:xfrm>
            <a:custGeom>
              <a:avLst/>
              <a:gdLst>
                <a:gd name="T0" fmla="*/ 10 w 133"/>
                <a:gd name="T1" fmla="*/ 128 h 207"/>
                <a:gd name="T2" fmla="*/ 0 w 133"/>
                <a:gd name="T3" fmla="*/ 101 h 207"/>
                <a:gd name="T4" fmla="*/ 0 w 133"/>
                <a:gd name="T5" fmla="*/ 97 h 207"/>
                <a:gd name="T6" fmla="*/ 1 w 133"/>
                <a:gd name="T7" fmla="*/ 89 h 207"/>
                <a:gd name="T8" fmla="*/ 11 w 133"/>
                <a:gd name="T9" fmla="*/ 94 h 207"/>
                <a:gd name="T10" fmla="*/ 16 w 133"/>
                <a:gd name="T11" fmla="*/ 96 h 207"/>
                <a:gd name="T12" fmla="*/ 13 w 133"/>
                <a:gd name="T13" fmla="*/ 93 h 207"/>
                <a:gd name="T14" fmla="*/ 3 w 133"/>
                <a:gd name="T15" fmla="*/ 75 h 207"/>
                <a:gd name="T16" fmla="*/ 3 w 133"/>
                <a:gd name="T17" fmla="*/ 74 h 207"/>
                <a:gd name="T18" fmla="*/ 45 w 133"/>
                <a:gd name="T19" fmla="*/ 104 h 207"/>
                <a:gd name="T20" fmla="*/ 50 w 133"/>
                <a:gd name="T21" fmla="*/ 108 h 207"/>
                <a:gd name="T22" fmla="*/ 46 w 133"/>
                <a:gd name="T23" fmla="*/ 104 h 207"/>
                <a:gd name="T24" fmla="*/ 6 w 133"/>
                <a:gd name="T25" fmla="*/ 65 h 207"/>
                <a:gd name="T26" fmla="*/ 16 w 133"/>
                <a:gd name="T27" fmla="*/ 43 h 207"/>
                <a:gd name="T28" fmla="*/ 22 w 133"/>
                <a:gd name="T29" fmla="*/ 49 h 207"/>
                <a:gd name="T30" fmla="*/ 25 w 133"/>
                <a:gd name="T31" fmla="*/ 53 h 207"/>
                <a:gd name="T32" fmla="*/ 24 w 133"/>
                <a:gd name="T33" fmla="*/ 49 h 207"/>
                <a:gd name="T34" fmla="*/ 23 w 133"/>
                <a:gd name="T35" fmla="*/ 33 h 207"/>
                <a:gd name="T36" fmla="*/ 35 w 133"/>
                <a:gd name="T37" fmla="*/ 21 h 207"/>
                <a:gd name="T38" fmla="*/ 39 w 133"/>
                <a:gd name="T39" fmla="*/ 33 h 207"/>
                <a:gd name="T40" fmla="*/ 40 w 133"/>
                <a:gd name="T41" fmla="*/ 37 h 207"/>
                <a:gd name="T42" fmla="*/ 42 w 133"/>
                <a:gd name="T43" fmla="*/ 33 h 207"/>
                <a:gd name="T44" fmla="*/ 65 w 133"/>
                <a:gd name="T45" fmla="*/ 2 h 207"/>
                <a:gd name="T46" fmla="*/ 71 w 133"/>
                <a:gd name="T47" fmla="*/ 0 h 207"/>
                <a:gd name="T48" fmla="*/ 77 w 133"/>
                <a:gd name="T49" fmla="*/ 5 h 207"/>
                <a:gd name="T50" fmla="*/ 87 w 133"/>
                <a:gd name="T51" fmla="*/ 30 h 207"/>
                <a:gd name="T52" fmla="*/ 88 w 133"/>
                <a:gd name="T53" fmla="*/ 34 h 207"/>
                <a:gd name="T54" fmla="*/ 89 w 133"/>
                <a:gd name="T55" fmla="*/ 30 h 207"/>
                <a:gd name="T56" fmla="*/ 95 w 133"/>
                <a:gd name="T57" fmla="*/ 22 h 207"/>
                <a:gd name="T58" fmla="*/ 120 w 133"/>
                <a:gd name="T59" fmla="*/ 59 h 207"/>
                <a:gd name="T60" fmla="*/ 112 w 133"/>
                <a:gd name="T61" fmla="*/ 93 h 207"/>
                <a:gd name="T62" fmla="*/ 110 w 133"/>
                <a:gd name="T63" fmla="*/ 97 h 207"/>
                <a:gd name="T64" fmla="*/ 114 w 133"/>
                <a:gd name="T65" fmla="*/ 95 h 207"/>
                <a:gd name="T66" fmla="*/ 130 w 133"/>
                <a:gd name="T67" fmla="*/ 89 h 207"/>
                <a:gd name="T68" fmla="*/ 130 w 133"/>
                <a:gd name="T69" fmla="*/ 90 h 207"/>
                <a:gd name="T70" fmla="*/ 126 w 133"/>
                <a:gd name="T71" fmla="*/ 113 h 207"/>
                <a:gd name="T72" fmla="*/ 125 w 133"/>
                <a:gd name="T73" fmla="*/ 117 h 207"/>
                <a:gd name="T74" fmla="*/ 128 w 133"/>
                <a:gd name="T75" fmla="*/ 114 h 207"/>
                <a:gd name="T76" fmla="*/ 133 w 133"/>
                <a:gd name="T77" fmla="*/ 112 h 207"/>
                <a:gd name="T78" fmla="*/ 133 w 133"/>
                <a:gd name="T79" fmla="*/ 121 h 207"/>
                <a:gd name="T80" fmla="*/ 129 w 133"/>
                <a:gd name="T81" fmla="*/ 144 h 207"/>
                <a:gd name="T82" fmla="*/ 64 w 133"/>
                <a:gd name="T83" fmla="*/ 203 h 207"/>
                <a:gd name="T84" fmla="*/ 62 w 133"/>
                <a:gd name="T85" fmla="*/ 207 h 207"/>
                <a:gd name="T86" fmla="*/ 61 w 133"/>
                <a:gd name="T87" fmla="*/ 203 h 207"/>
                <a:gd name="T88" fmla="*/ 10 w 133"/>
                <a:gd name="T89" fmla="*/ 12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207">
                  <a:moveTo>
                    <a:pt x="10" y="128"/>
                  </a:move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73" y="2"/>
                    <a:pt x="75" y="3"/>
                    <a:pt x="77" y="5"/>
                  </a:cubicBezTo>
                  <a:cubicBezTo>
                    <a:pt x="81" y="13"/>
                    <a:pt x="84" y="21"/>
                    <a:pt x="87" y="30"/>
                  </a:cubicBezTo>
                  <a:cubicBezTo>
                    <a:pt x="87" y="31"/>
                    <a:pt x="87" y="32"/>
                    <a:pt x="88" y="34"/>
                  </a:cubicBezTo>
                  <a:cubicBezTo>
                    <a:pt x="88" y="32"/>
                    <a:pt x="89" y="31"/>
                    <a:pt x="89" y="30"/>
                  </a:cubicBezTo>
                  <a:cubicBezTo>
                    <a:pt x="91" y="27"/>
                    <a:pt x="93" y="24"/>
                    <a:pt x="95" y="22"/>
                  </a:cubicBezTo>
                  <a:cubicBezTo>
                    <a:pt x="105" y="33"/>
                    <a:pt x="113" y="45"/>
                    <a:pt x="120" y="59"/>
                  </a:cubicBezTo>
                  <a:cubicBezTo>
                    <a:pt x="119" y="70"/>
                    <a:pt x="116" y="82"/>
                    <a:pt x="112" y="93"/>
                  </a:cubicBezTo>
                  <a:cubicBezTo>
                    <a:pt x="111" y="95"/>
                    <a:pt x="111" y="96"/>
                    <a:pt x="110" y="97"/>
                  </a:cubicBezTo>
                  <a:cubicBezTo>
                    <a:pt x="112" y="96"/>
                    <a:pt x="113" y="95"/>
                    <a:pt x="114" y="95"/>
                  </a:cubicBezTo>
                  <a:cubicBezTo>
                    <a:pt x="119" y="92"/>
                    <a:pt x="124" y="90"/>
                    <a:pt x="130" y="89"/>
                  </a:cubicBezTo>
                  <a:cubicBezTo>
                    <a:pt x="130" y="89"/>
                    <a:pt x="130" y="90"/>
                    <a:pt x="130" y="90"/>
                  </a:cubicBezTo>
                  <a:cubicBezTo>
                    <a:pt x="130" y="98"/>
                    <a:pt x="128" y="106"/>
                    <a:pt x="126" y="113"/>
                  </a:cubicBezTo>
                  <a:cubicBezTo>
                    <a:pt x="126" y="114"/>
                    <a:pt x="125" y="115"/>
                    <a:pt x="125" y="117"/>
                  </a:cubicBezTo>
                  <a:cubicBezTo>
                    <a:pt x="126" y="116"/>
                    <a:pt x="127" y="115"/>
                    <a:pt x="128" y="114"/>
                  </a:cubicBezTo>
                  <a:cubicBezTo>
                    <a:pt x="130" y="114"/>
                    <a:pt x="131" y="113"/>
                    <a:pt x="133" y="112"/>
                  </a:cubicBezTo>
                  <a:cubicBezTo>
                    <a:pt x="133" y="115"/>
                    <a:pt x="133" y="118"/>
                    <a:pt x="133" y="121"/>
                  </a:cubicBezTo>
                  <a:cubicBezTo>
                    <a:pt x="132" y="129"/>
                    <a:pt x="131" y="137"/>
                    <a:pt x="129" y="144"/>
                  </a:cubicBezTo>
                  <a:cubicBezTo>
                    <a:pt x="101" y="155"/>
                    <a:pt x="77" y="175"/>
                    <a:pt x="64" y="203"/>
                  </a:cubicBezTo>
                  <a:cubicBezTo>
                    <a:pt x="63" y="204"/>
                    <a:pt x="63" y="205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ubicBezTo>
                    <a:pt x="51" y="174"/>
                    <a:pt x="33" y="148"/>
                    <a:pt x="10" y="12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22">
              <a:extLst>
                <a:ext uri="{FF2B5EF4-FFF2-40B4-BE49-F238E27FC236}">
                  <a16:creationId xmlns:a16="http://schemas.microsoft.com/office/drawing/2014/main" xmlns="" id="{D1091B03-4FB1-4F63-BF2B-F30B9BC33D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378594"/>
              <a:ext cx="150685" cy="440393"/>
            </a:xfrm>
            <a:custGeom>
              <a:avLst/>
              <a:gdLst>
                <a:gd name="T0" fmla="*/ 61 w 71"/>
                <a:gd name="T1" fmla="*/ 203 h 207"/>
                <a:gd name="T2" fmla="*/ 10 w 71"/>
                <a:gd name="T3" fmla="*/ 128 h 207"/>
                <a:gd name="T4" fmla="*/ 0 w 71"/>
                <a:gd name="T5" fmla="*/ 101 h 207"/>
                <a:gd name="T6" fmla="*/ 0 w 71"/>
                <a:gd name="T7" fmla="*/ 97 h 207"/>
                <a:gd name="T8" fmla="*/ 1 w 71"/>
                <a:gd name="T9" fmla="*/ 89 h 207"/>
                <a:gd name="T10" fmla="*/ 11 w 71"/>
                <a:gd name="T11" fmla="*/ 94 h 207"/>
                <a:gd name="T12" fmla="*/ 16 w 71"/>
                <a:gd name="T13" fmla="*/ 96 h 207"/>
                <a:gd name="T14" fmla="*/ 13 w 71"/>
                <a:gd name="T15" fmla="*/ 93 h 207"/>
                <a:gd name="T16" fmla="*/ 3 w 71"/>
                <a:gd name="T17" fmla="*/ 75 h 207"/>
                <a:gd name="T18" fmla="*/ 3 w 71"/>
                <a:gd name="T19" fmla="*/ 74 h 207"/>
                <a:gd name="T20" fmla="*/ 45 w 71"/>
                <a:gd name="T21" fmla="*/ 104 h 207"/>
                <a:gd name="T22" fmla="*/ 50 w 71"/>
                <a:gd name="T23" fmla="*/ 108 h 207"/>
                <a:gd name="T24" fmla="*/ 46 w 71"/>
                <a:gd name="T25" fmla="*/ 104 h 207"/>
                <a:gd name="T26" fmla="*/ 6 w 71"/>
                <a:gd name="T27" fmla="*/ 65 h 207"/>
                <a:gd name="T28" fmla="*/ 16 w 71"/>
                <a:gd name="T29" fmla="*/ 43 h 207"/>
                <a:gd name="T30" fmla="*/ 22 w 71"/>
                <a:gd name="T31" fmla="*/ 49 h 207"/>
                <a:gd name="T32" fmla="*/ 25 w 71"/>
                <a:gd name="T33" fmla="*/ 53 h 207"/>
                <a:gd name="T34" fmla="*/ 24 w 71"/>
                <a:gd name="T35" fmla="*/ 49 h 207"/>
                <a:gd name="T36" fmla="*/ 23 w 71"/>
                <a:gd name="T37" fmla="*/ 33 h 207"/>
                <a:gd name="T38" fmla="*/ 35 w 71"/>
                <a:gd name="T39" fmla="*/ 21 h 207"/>
                <a:gd name="T40" fmla="*/ 39 w 71"/>
                <a:gd name="T41" fmla="*/ 33 h 207"/>
                <a:gd name="T42" fmla="*/ 40 w 71"/>
                <a:gd name="T43" fmla="*/ 37 h 207"/>
                <a:gd name="T44" fmla="*/ 42 w 71"/>
                <a:gd name="T45" fmla="*/ 33 h 207"/>
                <a:gd name="T46" fmla="*/ 65 w 71"/>
                <a:gd name="T47" fmla="*/ 2 h 207"/>
                <a:gd name="T48" fmla="*/ 71 w 71"/>
                <a:gd name="T49" fmla="*/ 0 h 207"/>
                <a:gd name="T50" fmla="*/ 62 w 71"/>
                <a:gd name="T51" fmla="*/ 207 h 207"/>
                <a:gd name="T52" fmla="*/ 61 w 71"/>
                <a:gd name="T53" fmla="*/ 2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207">
                  <a:moveTo>
                    <a:pt x="61" y="203"/>
                  </a:moveTo>
                  <a:cubicBezTo>
                    <a:pt x="51" y="174"/>
                    <a:pt x="33" y="148"/>
                    <a:pt x="10" y="128"/>
                  </a:cubicBez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62" y="207"/>
                    <a:pt x="62" y="207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86">
              <a:extLst>
                <a:ext uri="{FF2B5EF4-FFF2-40B4-BE49-F238E27FC236}">
                  <a16:creationId xmlns:a16="http://schemas.microsoft.com/office/drawing/2014/main" xmlns="" id="{58C7861E-0300-4D77-BD51-9C808191F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0462" y="4180372"/>
              <a:ext cx="1213548" cy="1210856"/>
            </a:xfrm>
            <a:custGeom>
              <a:avLst/>
              <a:gdLst>
                <a:gd name="T0" fmla="*/ 544 w 570"/>
                <a:gd name="T1" fmla="*/ 332 h 569"/>
                <a:gd name="T2" fmla="*/ 238 w 570"/>
                <a:gd name="T3" fmla="*/ 543 h 569"/>
                <a:gd name="T4" fmla="*/ 26 w 570"/>
                <a:gd name="T5" fmla="*/ 237 h 569"/>
                <a:gd name="T6" fmla="*/ 332 w 570"/>
                <a:gd name="T7" fmla="*/ 26 h 569"/>
                <a:gd name="T8" fmla="*/ 544 w 570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0" h="569">
                  <a:moveTo>
                    <a:pt x="544" y="332"/>
                  </a:moveTo>
                  <a:cubicBezTo>
                    <a:pt x="518" y="475"/>
                    <a:pt x="381" y="569"/>
                    <a:pt x="238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5"/>
                    <a:pt x="189" y="0"/>
                    <a:pt x="332" y="26"/>
                  </a:cubicBezTo>
                  <a:cubicBezTo>
                    <a:pt x="475" y="52"/>
                    <a:pt x="570" y="189"/>
                    <a:pt x="544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87">
              <a:extLst>
                <a:ext uri="{FF2B5EF4-FFF2-40B4-BE49-F238E27FC236}">
                  <a16:creationId xmlns:a16="http://schemas.microsoft.com/office/drawing/2014/main" xmlns="" id="{89D56956-1D04-40C9-9D11-D453836439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3074" y="4225219"/>
              <a:ext cx="843115" cy="730102"/>
            </a:xfrm>
            <a:custGeom>
              <a:avLst/>
              <a:gdLst>
                <a:gd name="T0" fmla="*/ 380 w 396"/>
                <a:gd name="T1" fmla="*/ 205 h 343"/>
                <a:gd name="T2" fmla="*/ 170 w 396"/>
                <a:gd name="T3" fmla="*/ 325 h 343"/>
                <a:gd name="T4" fmla="*/ 16 w 396"/>
                <a:gd name="T5" fmla="*/ 138 h 343"/>
                <a:gd name="T6" fmla="*/ 226 w 396"/>
                <a:gd name="T7" fmla="*/ 18 h 343"/>
                <a:gd name="T8" fmla="*/ 380 w 396"/>
                <a:gd name="T9" fmla="*/ 20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343">
                  <a:moveTo>
                    <a:pt x="380" y="205"/>
                  </a:moveTo>
                  <a:cubicBezTo>
                    <a:pt x="365" y="290"/>
                    <a:pt x="271" y="343"/>
                    <a:pt x="170" y="325"/>
                  </a:cubicBezTo>
                  <a:cubicBezTo>
                    <a:pt x="69" y="307"/>
                    <a:pt x="0" y="223"/>
                    <a:pt x="16" y="138"/>
                  </a:cubicBezTo>
                  <a:cubicBezTo>
                    <a:pt x="31" y="54"/>
                    <a:pt x="125" y="0"/>
                    <a:pt x="226" y="18"/>
                  </a:cubicBezTo>
                  <a:cubicBezTo>
                    <a:pt x="326" y="37"/>
                    <a:pt x="396" y="120"/>
                    <a:pt x="380" y="205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88">
              <a:extLst>
                <a:ext uri="{FF2B5EF4-FFF2-40B4-BE49-F238E27FC236}">
                  <a16:creationId xmlns:a16="http://schemas.microsoft.com/office/drawing/2014/main" xmlns="" id="{D6BA6700-784B-4E35-A125-670933FA0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59880" y="4434204"/>
              <a:ext cx="1210856" cy="1210856"/>
            </a:xfrm>
            <a:custGeom>
              <a:avLst/>
              <a:gdLst>
                <a:gd name="T0" fmla="*/ 543 w 569"/>
                <a:gd name="T1" fmla="*/ 332 h 569"/>
                <a:gd name="T2" fmla="*/ 237 w 569"/>
                <a:gd name="T3" fmla="*/ 543 h 569"/>
                <a:gd name="T4" fmla="*/ 26 w 569"/>
                <a:gd name="T5" fmla="*/ 237 h 569"/>
                <a:gd name="T6" fmla="*/ 332 w 569"/>
                <a:gd name="T7" fmla="*/ 26 h 569"/>
                <a:gd name="T8" fmla="*/ 543 w 569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569">
                  <a:moveTo>
                    <a:pt x="543" y="332"/>
                  </a:moveTo>
                  <a:cubicBezTo>
                    <a:pt x="517" y="475"/>
                    <a:pt x="380" y="569"/>
                    <a:pt x="237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4"/>
                    <a:pt x="189" y="0"/>
                    <a:pt x="332" y="26"/>
                  </a:cubicBezTo>
                  <a:cubicBezTo>
                    <a:pt x="475" y="52"/>
                    <a:pt x="569" y="189"/>
                    <a:pt x="543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89">
              <a:extLst>
                <a:ext uri="{FF2B5EF4-FFF2-40B4-BE49-F238E27FC236}">
                  <a16:creationId xmlns:a16="http://schemas.microsoft.com/office/drawing/2014/main" xmlns="" id="{6465E0E9-E791-463F-BF60-B0F7C22C76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46442" y="4434204"/>
              <a:ext cx="982140" cy="931912"/>
            </a:xfrm>
            <a:custGeom>
              <a:avLst/>
              <a:gdLst>
                <a:gd name="T0" fmla="*/ 6 w 461"/>
                <a:gd name="T1" fmla="*/ 237 h 438"/>
                <a:gd name="T2" fmla="*/ 7 w 461"/>
                <a:gd name="T3" fmla="*/ 335 h 438"/>
                <a:gd name="T4" fmla="*/ 149 w 461"/>
                <a:gd name="T5" fmla="*/ 412 h 438"/>
                <a:gd name="T6" fmla="*/ 455 w 461"/>
                <a:gd name="T7" fmla="*/ 200 h 438"/>
                <a:gd name="T8" fmla="*/ 454 w 461"/>
                <a:gd name="T9" fmla="*/ 102 h 438"/>
                <a:gd name="T10" fmla="*/ 312 w 461"/>
                <a:gd name="T11" fmla="*/ 26 h 438"/>
                <a:gd name="T12" fmla="*/ 6 w 461"/>
                <a:gd name="T13" fmla="*/ 2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1" h="438">
                  <a:moveTo>
                    <a:pt x="6" y="237"/>
                  </a:moveTo>
                  <a:cubicBezTo>
                    <a:pt x="0" y="271"/>
                    <a:pt x="0" y="304"/>
                    <a:pt x="7" y="335"/>
                  </a:cubicBezTo>
                  <a:cubicBezTo>
                    <a:pt x="44" y="374"/>
                    <a:pt x="93" y="402"/>
                    <a:pt x="149" y="412"/>
                  </a:cubicBezTo>
                  <a:cubicBezTo>
                    <a:pt x="292" y="438"/>
                    <a:pt x="429" y="343"/>
                    <a:pt x="455" y="200"/>
                  </a:cubicBezTo>
                  <a:cubicBezTo>
                    <a:pt x="461" y="167"/>
                    <a:pt x="460" y="134"/>
                    <a:pt x="454" y="102"/>
                  </a:cubicBezTo>
                  <a:cubicBezTo>
                    <a:pt x="417" y="64"/>
                    <a:pt x="368" y="36"/>
                    <a:pt x="312" y="26"/>
                  </a:cubicBezTo>
                  <a:cubicBezTo>
                    <a:pt x="169" y="0"/>
                    <a:pt x="32" y="94"/>
                    <a:pt x="6" y="237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90">
              <a:extLst>
                <a:ext uri="{FF2B5EF4-FFF2-40B4-BE49-F238E27FC236}">
                  <a16:creationId xmlns:a16="http://schemas.microsoft.com/office/drawing/2014/main" xmlns="" id="{E6BCA508-176E-439E-B4A6-6C2C09610D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38841" y="4549011"/>
              <a:ext cx="367742" cy="367742"/>
            </a:xfrm>
            <a:custGeom>
              <a:avLst/>
              <a:gdLst>
                <a:gd name="T0" fmla="*/ 171 w 173"/>
                <a:gd name="T1" fmla="*/ 102 h 173"/>
                <a:gd name="T2" fmla="*/ 123 w 173"/>
                <a:gd name="T3" fmla="*/ 110 h 173"/>
                <a:gd name="T4" fmla="*/ 136 w 173"/>
                <a:gd name="T5" fmla="*/ 158 h 173"/>
                <a:gd name="T6" fmla="*/ 96 w 173"/>
                <a:gd name="T7" fmla="*/ 129 h 173"/>
                <a:gd name="T8" fmla="*/ 71 w 173"/>
                <a:gd name="T9" fmla="*/ 171 h 173"/>
                <a:gd name="T10" fmla="*/ 63 w 173"/>
                <a:gd name="T11" fmla="*/ 123 h 173"/>
                <a:gd name="T12" fmla="*/ 15 w 173"/>
                <a:gd name="T13" fmla="*/ 136 h 173"/>
                <a:gd name="T14" fmla="*/ 43 w 173"/>
                <a:gd name="T15" fmla="*/ 96 h 173"/>
                <a:gd name="T16" fmla="*/ 1 w 173"/>
                <a:gd name="T17" fmla="*/ 71 h 173"/>
                <a:gd name="T18" fmla="*/ 49 w 173"/>
                <a:gd name="T19" fmla="*/ 63 h 173"/>
                <a:gd name="T20" fmla="*/ 37 w 173"/>
                <a:gd name="T21" fmla="*/ 15 h 173"/>
                <a:gd name="T22" fmla="*/ 77 w 173"/>
                <a:gd name="T23" fmla="*/ 44 h 173"/>
                <a:gd name="T24" fmla="*/ 102 w 173"/>
                <a:gd name="T25" fmla="*/ 1 h 173"/>
                <a:gd name="T26" fmla="*/ 110 w 173"/>
                <a:gd name="T27" fmla="*/ 50 h 173"/>
                <a:gd name="T28" fmla="*/ 157 w 173"/>
                <a:gd name="T29" fmla="*/ 37 h 173"/>
                <a:gd name="T30" fmla="*/ 129 w 173"/>
                <a:gd name="T31" fmla="*/ 77 h 173"/>
                <a:gd name="T32" fmla="*/ 171 w 173"/>
                <a:gd name="T33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73">
                  <a:moveTo>
                    <a:pt x="171" y="102"/>
                  </a:moveTo>
                  <a:cubicBezTo>
                    <a:pt x="170" y="111"/>
                    <a:pt x="128" y="103"/>
                    <a:pt x="123" y="110"/>
                  </a:cubicBezTo>
                  <a:cubicBezTo>
                    <a:pt x="119" y="118"/>
                    <a:pt x="142" y="153"/>
                    <a:pt x="136" y="158"/>
                  </a:cubicBezTo>
                  <a:cubicBezTo>
                    <a:pt x="129" y="162"/>
                    <a:pt x="104" y="128"/>
                    <a:pt x="96" y="129"/>
                  </a:cubicBezTo>
                  <a:cubicBezTo>
                    <a:pt x="87" y="131"/>
                    <a:pt x="80" y="173"/>
                    <a:pt x="71" y="171"/>
                  </a:cubicBezTo>
                  <a:cubicBezTo>
                    <a:pt x="62" y="170"/>
                    <a:pt x="70" y="128"/>
                    <a:pt x="63" y="123"/>
                  </a:cubicBezTo>
                  <a:cubicBezTo>
                    <a:pt x="55" y="119"/>
                    <a:pt x="20" y="143"/>
                    <a:pt x="15" y="136"/>
                  </a:cubicBezTo>
                  <a:cubicBezTo>
                    <a:pt x="10" y="129"/>
                    <a:pt x="45" y="104"/>
                    <a:pt x="43" y="96"/>
                  </a:cubicBezTo>
                  <a:cubicBezTo>
                    <a:pt x="42" y="88"/>
                    <a:pt x="0" y="80"/>
                    <a:pt x="1" y="71"/>
                  </a:cubicBezTo>
                  <a:cubicBezTo>
                    <a:pt x="3" y="62"/>
                    <a:pt x="45" y="70"/>
                    <a:pt x="49" y="63"/>
                  </a:cubicBezTo>
                  <a:cubicBezTo>
                    <a:pt x="54" y="55"/>
                    <a:pt x="30" y="20"/>
                    <a:pt x="37" y="15"/>
                  </a:cubicBezTo>
                  <a:cubicBezTo>
                    <a:pt x="44" y="11"/>
                    <a:pt x="69" y="45"/>
                    <a:pt x="77" y="44"/>
                  </a:cubicBezTo>
                  <a:cubicBezTo>
                    <a:pt x="85" y="42"/>
                    <a:pt x="93" y="0"/>
                    <a:pt x="102" y="1"/>
                  </a:cubicBezTo>
                  <a:cubicBezTo>
                    <a:pt x="111" y="3"/>
                    <a:pt x="103" y="45"/>
                    <a:pt x="110" y="50"/>
                  </a:cubicBezTo>
                  <a:cubicBezTo>
                    <a:pt x="117" y="54"/>
                    <a:pt x="153" y="30"/>
                    <a:pt x="157" y="37"/>
                  </a:cubicBezTo>
                  <a:cubicBezTo>
                    <a:pt x="162" y="44"/>
                    <a:pt x="127" y="69"/>
                    <a:pt x="129" y="77"/>
                  </a:cubicBezTo>
                  <a:cubicBezTo>
                    <a:pt x="131" y="85"/>
                    <a:pt x="173" y="93"/>
                    <a:pt x="171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91">
              <a:extLst>
                <a:ext uri="{FF2B5EF4-FFF2-40B4-BE49-F238E27FC236}">
                  <a16:creationId xmlns:a16="http://schemas.microsoft.com/office/drawing/2014/main" xmlns="" id="{81E2BD04-B1F0-4C18-9291-CC5F2910D6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70690" y="4549011"/>
              <a:ext cx="235892" cy="308544"/>
            </a:xfrm>
            <a:custGeom>
              <a:avLst/>
              <a:gdLst>
                <a:gd name="T0" fmla="*/ 102 w 111"/>
                <a:gd name="T1" fmla="*/ 1 h 145"/>
                <a:gd name="T2" fmla="*/ 77 w 111"/>
                <a:gd name="T3" fmla="*/ 44 h 145"/>
                <a:gd name="T4" fmla="*/ 37 w 111"/>
                <a:gd name="T5" fmla="*/ 15 h 145"/>
                <a:gd name="T6" fmla="*/ 49 w 111"/>
                <a:gd name="T7" fmla="*/ 63 h 145"/>
                <a:gd name="T8" fmla="*/ 1 w 111"/>
                <a:gd name="T9" fmla="*/ 71 h 145"/>
                <a:gd name="T10" fmla="*/ 43 w 111"/>
                <a:gd name="T11" fmla="*/ 96 h 145"/>
                <a:gd name="T12" fmla="*/ 15 w 111"/>
                <a:gd name="T13" fmla="*/ 136 h 145"/>
                <a:gd name="T14" fmla="*/ 63 w 111"/>
                <a:gd name="T15" fmla="*/ 123 h 145"/>
                <a:gd name="T16" fmla="*/ 66 w 111"/>
                <a:gd name="T17" fmla="*/ 145 h 145"/>
                <a:gd name="T18" fmla="*/ 109 w 111"/>
                <a:gd name="T19" fmla="*/ 61 h 145"/>
                <a:gd name="T20" fmla="*/ 110 w 111"/>
                <a:gd name="T21" fmla="*/ 50 h 145"/>
                <a:gd name="T22" fmla="*/ 110 w 111"/>
                <a:gd name="T23" fmla="*/ 50 h 145"/>
                <a:gd name="T24" fmla="*/ 102 w 111"/>
                <a:gd name="T25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45">
                  <a:moveTo>
                    <a:pt x="102" y="1"/>
                  </a:moveTo>
                  <a:cubicBezTo>
                    <a:pt x="93" y="0"/>
                    <a:pt x="85" y="42"/>
                    <a:pt x="77" y="44"/>
                  </a:cubicBezTo>
                  <a:cubicBezTo>
                    <a:pt x="69" y="45"/>
                    <a:pt x="44" y="11"/>
                    <a:pt x="37" y="15"/>
                  </a:cubicBezTo>
                  <a:cubicBezTo>
                    <a:pt x="30" y="20"/>
                    <a:pt x="54" y="55"/>
                    <a:pt x="49" y="63"/>
                  </a:cubicBezTo>
                  <a:cubicBezTo>
                    <a:pt x="45" y="70"/>
                    <a:pt x="3" y="62"/>
                    <a:pt x="1" y="71"/>
                  </a:cubicBezTo>
                  <a:cubicBezTo>
                    <a:pt x="0" y="80"/>
                    <a:pt x="42" y="88"/>
                    <a:pt x="43" y="96"/>
                  </a:cubicBezTo>
                  <a:cubicBezTo>
                    <a:pt x="45" y="104"/>
                    <a:pt x="10" y="129"/>
                    <a:pt x="15" y="136"/>
                  </a:cubicBezTo>
                  <a:cubicBezTo>
                    <a:pt x="20" y="143"/>
                    <a:pt x="55" y="119"/>
                    <a:pt x="63" y="123"/>
                  </a:cubicBezTo>
                  <a:cubicBezTo>
                    <a:pt x="66" y="125"/>
                    <a:pt x="66" y="135"/>
                    <a:pt x="66" y="145"/>
                  </a:cubicBezTo>
                  <a:cubicBezTo>
                    <a:pt x="87" y="125"/>
                    <a:pt x="102" y="95"/>
                    <a:pt x="109" y="61"/>
                  </a:cubicBezTo>
                  <a:cubicBezTo>
                    <a:pt x="109" y="57"/>
                    <a:pt x="110" y="53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3" y="45"/>
                    <a:pt x="111" y="3"/>
                    <a:pt x="102" y="1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92">
              <a:extLst>
                <a:ext uri="{FF2B5EF4-FFF2-40B4-BE49-F238E27FC236}">
                  <a16:creationId xmlns:a16="http://schemas.microsoft.com/office/drawing/2014/main" xmlns="" id="{962F9AC2-F3E6-4233-81C7-81011A1198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12846" y="4563362"/>
              <a:ext cx="74446" cy="162345"/>
            </a:xfrm>
            <a:custGeom>
              <a:avLst/>
              <a:gdLst>
                <a:gd name="T0" fmla="*/ 19 w 35"/>
                <a:gd name="T1" fmla="*/ 1 h 76"/>
                <a:gd name="T2" fmla="*/ 0 w 35"/>
                <a:gd name="T3" fmla="*/ 4 h 76"/>
                <a:gd name="T4" fmla="*/ 15 w 35"/>
                <a:gd name="T5" fmla="*/ 76 h 76"/>
                <a:gd name="T6" fmla="*/ 32 w 35"/>
                <a:gd name="T7" fmla="*/ 74 h 76"/>
                <a:gd name="T8" fmla="*/ 19 w 35"/>
                <a:gd name="T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6">
                  <a:moveTo>
                    <a:pt x="19" y="1"/>
                  </a:moveTo>
                  <a:cubicBezTo>
                    <a:pt x="12" y="0"/>
                    <a:pt x="6" y="2"/>
                    <a:pt x="0" y="4"/>
                  </a:cubicBezTo>
                  <a:cubicBezTo>
                    <a:pt x="11" y="25"/>
                    <a:pt x="16" y="50"/>
                    <a:pt x="15" y="76"/>
                  </a:cubicBezTo>
                  <a:cubicBezTo>
                    <a:pt x="21" y="76"/>
                    <a:pt x="27" y="75"/>
                    <a:pt x="32" y="74"/>
                  </a:cubicBezTo>
                  <a:cubicBezTo>
                    <a:pt x="35" y="47"/>
                    <a:pt x="30" y="22"/>
                    <a:pt x="19" y="1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93">
              <a:extLst>
                <a:ext uri="{FF2B5EF4-FFF2-40B4-BE49-F238E27FC236}">
                  <a16:creationId xmlns:a16="http://schemas.microsoft.com/office/drawing/2014/main" xmlns="" id="{FCF91752-3C24-46BF-9D54-38C8D242D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70171" y="4161538"/>
              <a:ext cx="440393" cy="234099"/>
            </a:xfrm>
            <a:custGeom>
              <a:avLst/>
              <a:gdLst>
                <a:gd name="T0" fmla="*/ 206 w 207"/>
                <a:gd name="T1" fmla="*/ 57 h 110"/>
                <a:gd name="T2" fmla="*/ 166 w 207"/>
                <a:gd name="T3" fmla="*/ 74 h 110"/>
                <a:gd name="T4" fmla="*/ 177 w 207"/>
                <a:gd name="T5" fmla="*/ 97 h 110"/>
                <a:gd name="T6" fmla="*/ 125 w 207"/>
                <a:gd name="T7" fmla="*/ 92 h 110"/>
                <a:gd name="T8" fmla="*/ 92 w 207"/>
                <a:gd name="T9" fmla="*/ 107 h 110"/>
                <a:gd name="T10" fmla="*/ 67 w 207"/>
                <a:gd name="T11" fmla="*/ 81 h 110"/>
                <a:gd name="T12" fmla="*/ 16 w 207"/>
                <a:gd name="T13" fmla="*/ 67 h 110"/>
                <a:gd name="T14" fmla="*/ 35 w 207"/>
                <a:gd name="T15" fmla="*/ 50 h 110"/>
                <a:gd name="T16" fmla="*/ 3 w 207"/>
                <a:gd name="T17" fmla="*/ 20 h 110"/>
                <a:gd name="T18" fmla="*/ 45 w 207"/>
                <a:gd name="T19" fmla="*/ 25 h 110"/>
                <a:gd name="T20" fmla="*/ 46 w 207"/>
                <a:gd name="T21" fmla="*/ 0 h 110"/>
                <a:gd name="T22" fmla="*/ 84 w 207"/>
                <a:gd name="T23" fmla="*/ 19 h 110"/>
                <a:gd name="T24" fmla="*/ 111 w 207"/>
                <a:gd name="T25" fmla="*/ 5 h 110"/>
                <a:gd name="T26" fmla="*/ 131 w 207"/>
                <a:gd name="T27" fmla="*/ 28 h 110"/>
                <a:gd name="T28" fmla="*/ 173 w 207"/>
                <a:gd name="T29" fmla="*/ 23 h 110"/>
                <a:gd name="T30" fmla="*/ 165 w 207"/>
                <a:gd name="T31" fmla="*/ 47 h 110"/>
                <a:gd name="T32" fmla="*/ 206 w 207"/>
                <a:gd name="T33" fmla="*/ 5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10">
                  <a:moveTo>
                    <a:pt x="206" y="57"/>
                  </a:moveTo>
                  <a:cubicBezTo>
                    <a:pt x="207" y="63"/>
                    <a:pt x="170" y="69"/>
                    <a:pt x="166" y="74"/>
                  </a:cubicBezTo>
                  <a:cubicBezTo>
                    <a:pt x="161" y="80"/>
                    <a:pt x="186" y="93"/>
                    <a:pt x="177" y="97"/>
                  </a:cubicBezTo>
                  <a:cubicBezTo>
                    <a:pt x="168" y="102"/>
                    <a:pt x="136" y="91"/>
                    <a:pt x="125" y="92"/>
                  </a:cubicBezTo>
                  <a:cubicBezTo>
                    <a:pt x="113" y="92"/>
                    <a:pt x="106" y="110"/>
                    <a:pt x="92" y="107"/>
                  </a:cubicBezTo>
                  <a:cubicBezTo>
                    <a:pt x="78" y="105"/>
                    <a:pt x="77" y="86"/>
                    <a:pt x="67" y="81"/>
                  </a:cubicBezTo>
                  <a:cubicBezTo>
                    <a:pt x="56" y="76"/>
                    <a:pt x="22" y="75"/>
                    <a:pt x="16" y="67"/>
                  </a:cubicBezTo>
                  <a:cubicBezTo>
                    <a:pt x="9" y="60"/>
                    <a:pt x="37" y="57"/>
                    <a:pt x="35" y="50"/>
                  </a:cubicBezTo>
                  <a:cubicBezTo>
                    <a:pt x="32" y="44"/>
                    <a:pt x="0" y="25"/>
                    <a:pt x="3" y="20"/>
                  </a:cubicBezTo>
                  <a:cubicBezTo>
                    <a:pt x="6" y="15"/>
                    <a:pt x="39" y="29"/>
                    <a:pt x="45" y="25"/>
                  </a:cubicBezTo>
                  <a:cubicBezTo>
                    <a:pt x="50" y="22"/>
                    <a:pt x="38" y="1"/>
                    <a:pt x="46" y="0"/>
                  </a:cubicBezTo>
                  <a:cubicBezTo>
                    <a:pt x="54" y="0"/>
                    <a:pt x="74" y="19"/>
                    <a:pt x="84" y="19"/>
                  </a:cubicBezTo>
                  <a:cubicBezTo>
                    <a:pt x="93" y="19"/>
                    <a:pt x="101" y="3"/>
                    <a:pt x="111" y="5"/>
                  </a:cubicBezTo>
                  <a:cubicBezTo>
                    <a:pt x="120" y="6"/>
                    <a:pt x="122" y="25"/>
                    <a:pt x="131" y="28"/>
                  </a:cubicBezTo>
                  <a:cubicBezTo>
                    <a:pt x="140" y="31"/>
                    <a:pt x="166" y="20"/>
                    <a:pt x="173" y="23"/>
                  </a:cubicBezTo>
                  <a:cubicBezTo>
                    <a:pt x="180" y="27"/>
                    <a:pt x="161" y="42"/>
                    <a:pt x="165" y="47"/>
                  </a:cubicBezTo>
                  <a:cubicBezTo>
                    <a:pt x="169" y="53"/>
                    <a:pt x="205" y="52"/>
                    <a:pt x="206" y="57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4">
              <a:extLst>
                <a:ext uri="{FF2B5EF4-FFF2-40B4-BE49-F238E27FC236}">
                  <a16:creationId xmlns:a16="http://schemas.microsoft.com/office/drawing/2014/main" xmlns="" id="{99D8F57C-29FB-4BA7-B119-6906D17045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61658" y="4161538"/>
              <a:ext cx="348906" cy="155168"/>
            </a:xfrm>
            <a:custGeom>
              <a:avLst/>
              <a:gdLst>
                <a:gd name="T0" fmla="*/ 164 w 164"/>
                <a:gd name="T1" fmla="*/ 23 h 73"/>
                <a:gd name="T2" fmla="*/ 131 w 164"/>
                <a:gd name="T3" fmla="*/ 28 h 73"/>
                <a:gd name="T4" fmla="*/ 111 w 164"/>
                <a:gd name="T5" fmla="*/ 5 h 73"/>
                <a:gd name="T6" fmla="*/ 84 w 164"/>
                <a:gd name="T7" fmla="*/ 19 h 73"/>
                <a:gd name="T8" fmla="*/ 46 w 164"/>
                <a:gd name="T9" fmla="*/ 0 h 73"/>
                <a:gd name="T10" fmla="*/ 45 w 164"/>
                <a:gd name="T11" fmla="*/ 25 h 73"/>
                <a:gd name="T12" fmla="*/ 3 w 164"/>
                <a:gd name="T13" fmla="*/ 20 h 73"/>
                <a:gd name="T14" fmla="*/ 35 w 164"/>
                <a:gd name="T15" fmla="*/ 50 h 73"/>
                <a:gd name="T16" fmla="*/ 15 w 164"/>
                <a:gd name="T17" fmla="*/ 65 h 73"/>
                <a:gd name="T18" fmla="*/ 164 w 164"/>
                <a:gd name="T19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73">
                  <a:moveTo>
                    <a:pt x="164" y="23"/>
                  </a:moveTo>
                  <a:cubicBezTo>
                    <a:pt x="153" y="25"/>
                    <a:pt x="138" y="30"/>
                    <a:pt x="131" y="28"/>
                  </a:cubicBezTo>
                  <a:cubicBezTo>
                    <a:pt x="122" y="25"/>
                    <a:pt x="120" y="6"/>
                    <a:pt x="111" y="5"/>
                  </a:cubicBezTo>
                  <a:cubicBezTo>
                    <a:pt x="101" y="3"/>
                    <a:pt x="93" y="19"/>
                    <a:pt x="84" y="19"/>
                  </a:cubicBezTo>
                  <a:cubicBezTo>
                    <a:pt x="74" y="19"/>
                    <a:pt x="54" y="0"/>
                    <a:pt x="46" y="0"/>
                  </a:cubicBezTo>
                  <a:cubicBezTo>
                    <a:pt x="38" y="1"/>
                    <a:pt x="50" y="22"/>
                    <a:pt x="45" y="25"/>
                  </a:cubicBezTo>
                  <a:cubicBezTo>
                    <a:pt x="39" y="29"/>
                    <a:pt x="6" y="15"/>
                    <a:pt x="3" y="20"/>
                  </a:cubicBezTo>
                  <a:cubicBezTo>
                    <a:pt x="0" y="25"/>
                    <a:pt x="32" y="44"/>
                    <a:pt x="35" y="50"/>
                  </a:cubicBezTo>
                  <a:cubicBezTo>
                    <a:pt x="37" y="56"/>
                    <a:pt x="15" y="60"/>
                    <a:pt x="15" y="65"/>
                  </a:cubicBezTo>
                  <a:cubicBezTo>
                    <a:pt x="82" y="73"/>
                    <a:pt x="141" y="56"/>
                    <a:pt x="164" y="23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5">
              <a:extLst>
                <a:ext uri="{FF2B5EF4-FFF2-40B4-BE49-F238E27FC236}">
                  <a16:creationId xmlns:a16="http://schemas.microsoft.com/office/drawing/2014/main" xmlns="" id="{44348747-A556-46CE-A348-6536C33576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3145" y="4057493"/>
              <a:ext cx="130054" cy="220645"/>
            </a:xfrm>
            <a:custGeom>
              <a:avLst/>
              <a:gdLst>
                <a:gd name="T0" fmla="*/ 30 w 61"/>
                <a:gd name="T1" fmla="*/ 103 h 104"/>
                <a:gd name="T2" fmla="*/ 21 w 61"/>
                <a:gd name="T3" fmla="*/ 97 h 104"/>
                <a:gd name="T4" fmla="*/ 41 w 61"/>
                <a:gd name="T5" fmla="*/ 3 h 104"/>
                <a:gd name="T6" fmla="*/ 56 w 61"/>
                <a:gd name="T7" fmla="*/ 4 h 104"/>
                <a:gd name="T8" fmla="*/ 57 w 61"/>
                <a:gd name="T9" fmla="*/ 14 h 104"/>
                <a:gd name="T10" fmla="*/ 42 w 61"/>
                <a:gd name="T11" fmla="*/ 95 h 104"/>
                <a:gd name="T12" fmla="*/ 34 w 61"/>
                <a:gd name="T13" fmla="*/ 104 h 104"/>
                <a:gd name="T14" fmla="*/ 30 w 6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4">
                  <a:moveTo>
                    <a:pt x="30" y="103"/>
                  </a:moveTo>
                  <a:cubicBezTo>
                    <a:pt x="25" y="102"/>
                    <a:pt x="22" y="100"/>
                    <a:pt x="21" y="97"/>
                  </a:cubicBezTo>
                  <a:cubicBezTo>
                    <a:pt x="0" y="30"/>
                    <a:pt x="39" y="4"/>
                    <a:pt x="41" y="3"/>
                  </a:cubicBezTo>
                  <a:cubicBezTo>
                    <a:pt x="45" y="0"/>
                    <a:pt x="52" y="0"/>
                    <a:pt x="56" y="4"/>
                  </a:cubicBezTo>
                  <a:cubicBezTo>
                    <a:pt x="60" y="7"/>
                    <a:pt x="61" y="11"/>
                    <a:pt x="57" y="14"/>
                  </a:cubicBezTo>
                  <a:cubicBezTo>
                    <a:pt x="55" y="15"/>
                    <a:pt x="24" y="38"/>
                    <a:pt x="42" y="95"/>
                  </a:cubicBezTo>
                  <a:cubicBezTo>
                    <a:pt x="43" y="100"/>
                    <a:pt x="40" y="103"/>
                    <a:pt x="34" y="104"/>
                  </a:cubicBezTo>
                  <a:cubicBezTo>
                    <a:pt x="32" y="104"/>
                    <a:pt x="31" y="104"/>
                    <a:pt x="30" y="103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xmlns="" id="{C07B90F1-BEE8-40E3-A397-7EB3FADA1B6B}"/>
              </a:ext>
            </a:extLst>
          </p:cNvPr>
          <p:cNvGrpSpPr/>
          <p:nvPr/>
        </p:nvGrpSpPr>
        <p:grpSpPr>
          <a:xfrm>
            <a:off x="5412986" y="5438734"/>
            <a:ext cx="559684" cy="618882"/>
            <a:chOff x="5984742" y="5285634"/>
            <a:chExt cx="559684" cy="618882"/>
          </a:xfrm>
        </p:grpSpPr>
        <p:sp>
          <p:nvSpPr>
            <p:cNvPr id="458" name="Freeform 107">
              <a:extLst>
                <a:ext uri="{FF2B5EF4-FFF2-40B4-BE49-F238E27FC236}">
                  <a16:creationId xmlns:a16="http://schemas.microsoft.com/office/drawing/2014/main" xmlns="" id="{22B3A0F1-5C7B-48DB-A855-EC0EE6EA75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08518" y="5428246"/>
              <a:ext cx="265491" cy="389268"/>
            </a:xfrm>
            <a:custGeom>
              <a:avLst/>
              <a:gdLst>
                <a:gd name="T0" fmla="*/ 105 w 125"/>
                <a:gd name="T1" fmla="*/ 11 h 183"/>
                <a:gd name="T2" fmla="*/ 100 w 125"/>
                <a:gd name="T3" fmla="*/ 111 h 183"/>
                <a:gd name="T4" fmla="*/ 20 w 125"/>
                <a:gd name="T5" fmla="*/ 172 h 183"/>
                <a:gd name="T6" fmla="*/ 25 w 125"/>
                <a:gd name="T7" fmla="*/ 72 h 183"/>
                <a:gd name="T8" fmla="*/ 105 w 125"/>
                <a:gd name="T9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83">
                  <a:moveTo>
                    <a:pt x="105" y="11"/>
                  </a:moveTo>
                  <a:cubicBezTo>
                    <a:pt x="125" y="21"/>
                    <a:pt x="123" y="66"/>
                    <a:pt x="100" y="111"/>
                  </a:cubicBezTo>
                  <a:cubicBezTo>
                    <a:pt x="76" y="156"/>
                    <a:pt x="40" y="183"/>
                    <a:pt x="20" y="172"/>
                  </a:cubicBezTo>
                  <a:cubicBezTo>
                    <a:pt x="0" y="162"/>
                    <a:pt x="2" y="117"/>
                    <a:pt x="25" y="72"/>
                  </a:cubicBezTo>
                  <a:cubicBezTo>
                    <a:pt x="49" y="27"/>
                    <a:pt x="85" y="0"/>
                    <a:pt x="105" y="11"/>
                  </a:cubicBez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08">
              <a:extLst>
                <a:ext uri="{FF2B5EF4-FFF2-40B4-BE49-F238E27FC236}">
                  <a16:creationId xmlns:a16="http://schemas.microsoft.com/office/drawing/2014/main" xmlns="" id="{D29DDBA7-FD24-48E5-93B0-ACD077E9A6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4742" y="5462330"/>
              <a:ext cx="432321" cy="353390"/>
            </a:xfrm>
            <a:custGeom>
              <a:avLst/>
              <a:gdLst>
                <a:gd name="T0" fmla="*/ 29 w 203"/>
                <a:gd name="T1" fmla="*/ 12 h 166"/>
                <a:gd name="T2" fmla="*/ 0 w 203"/>
                <a:gd name="T3" fmla="*/ 67 h 166"/>
                <a:gd name="T4" fmla="*/ 16 w 203"/>
                <a:gd name="T5" fmla="*/ 98 h 166"/>
                <a:gd name="T6" fmla="*/ 42 w 203"/>
                <a:gd name="T7" fmla="*/ 93 h 166"/>
                <a:gd name="T8" fmla="*/ 125 w 203"/>
                <a:gd name="T9" fmla="*/ 151 h 166"/>
                <a:gd name="T10" fmla="*/ 176 w 203"/>
                <a:gd name="T11" fmla="*/ 153 h 166"/>
                <a:gd name="T12" fmla="*/ 199 w 203"/>
                <a:gd name="T13" fmla="*/ 108 h 166"/>
                <a:gd name="T14" fmla="*/ 169 w 203"/>
                <a:gd name="T15" fmla="*/ 68 h 166"/>
                <a:gd name="T16" fmla="*/ 74 w 203"/>
                <a:gd name="T17" fmla="*/ 32 h 166"/>
                <a:gd name="T18" fmla="*/ 64 w 203"/>
                <a:gd name="T19" fmla="*/ 8 h 166"/>
                <a:gd name="T20" fmla="*/ 29 w 203"/>
                <a:gd name="T21" fmla="*/ 1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66">
                  <a:moveTo>
                    <a:pt x="29" y="12"/>
                  </a:moveTo>
                  <a:cubicBezTo>
                    <a:pt x="11" y="25"/>
                    <a:pt x="0" y="45"/>
                    <a:pt x="0" y="67"/>
                  </a:cubicBezTo>
                  <a:cubicBezTo>
                    <a:pt x="1" y="91"/>
                    <a:pt x="13" y="103"/>
                    <a:pt x="16" y="98"/>
                  </a:cubicBezTo>
                  <a:cubicBezTo>
                    <a:pt x="24" y="93"/>
                    <a:pt x="33" y="92"/>
                    <a:pt x="42" y="93"/>
                  </a:cubicBezTo>
                  <a:cubicBezTo>
                    <a:pt x="71" y="109"/>
                    <a:pt x="99" y="128"/>
                    <a:pt x="125" y="151"/>
                  </a:cubicBezTo>
                  <a:cubicBezTo>
                    <a:pt x="138" y="163"/>
                    <a:pt x="163" y="166"/>
                    <a:pt x="176" y="153"/>
                  </a:cubicBezTo>
                  <a:cubicBezTo>
                    <a:pt x="188" y="140"/>
                    <a:pt x="196" y="126"/>
                    <a:pt x="199" y="108"/>
                  </a:cubicBezTo>
                  <a:cubicBezTo>
                    <a:pt x="203" y="90"/>
                    <a:pt x="186" y="71"/>
                    <a:pt x="169" y="68"/>
                  </a:cubicBezTo>
                  <a:cubicBezTo>
                    <a:pt x="135" y="59"/>
                    <a:pt x="103" y="48"/>
                    <a:pt x="74" y="32"/>
                  </a:cubicBezTo>
                  <a:cubicBezTo>
                    <a:pt x="68" y="25"/>
                    <a:pt x="64" y="17"/>
                    <a:pt x="64" y="8"/>
                  </a:cubicBezTo>
                  <a:cubicBezTo>
                    <a:pt x="66" y="2"/>
                    <a:pt x="49" y="0"/>
                    <a:pt x="29" y="12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09">
              <a:extLst>
                <a:ext uri="{FF2B5EF4-FFF2-40B4-BE49-F238E27FC236}">
                  <a16:creationId xmlns:a16="http://schemas.microsoft.com/office/drawing/2014/main" xmlns="" id="{3A166F4A-40BF-4936-8673-520E8D7A73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27794" y="5285634"/>
              <a:ext cx="516632" cy="618882"/>
            </a:xfrm>
            <a:custGeom>
              <a:avLst/>
              <a:gdLst>
                <a:gd name="T0" fmla="*/ 53 w 243"/>
                <a:gd name="T1" fmla="*/ 83 h 291"/>
                <a:gd name="T2" fmla="*/ 30 w 243"/>
                <a:gd name="T3" fmla="*/ 128 h 291"/>
                <a:gd name="T4" fmla="*/ 59 w 243"/>
                <a:gd name="T5" fmla="*/ 274 h 291"/>
                <a:gd name="T6" fmla="*/ 164 w 243"/>
                <a:gd name="T7" fmla="*/ 246 h 291"/>
                <a:gd name="T8" fmla="*/ 146 w 243"/>
                <a:gd name="T9" fmla="*/ 220 h 291"/>
                <a:gd name="T10" fmla="*/ 127 w 243"/>
                <a:gd name="T11" fmla="*/ 236 h 291"/>
                <a:gd name="T12" fmla="*/ 106 w 243"/>
                <a:gd name="T13" fmla="*/ 232 h 291"/>
                <a:gd name="T14" fmla="*/ 110 w 243"/>
                <a:gd name="T15" fmla="*/ 174 h 291"/>
                <a:gd name="T16" fmla="*/ 136 w 243"/>
                <a:gd name="T17" fmla="*/ 123 h 291"/>
                <a:gd name="T18" fmla="*/ 183 w 243"/>
                <a:gd name="T19" fmla="*/ 87 h 291"/>
                <a:gd name="T20" fmla="*/ 197 w 243"/>
                <a:gd name="T21" fmla="*/ 102 h 291"/>
                <a:gd name="T22" fmla="*/ 195 w 243"/>
                <a:gd name="T23" fmla="*/ 127 h 291"/>
                <a:gd name="T24" fmla="*/ 227 w 243"/>
                <a:gd name="T25" fmla="*/ 127 h 291"/>
                <a:gd name="T26" fmla="*/ 191 w 243"/>
                <a:gd name="T27" fmla="*/ 24 h 291"/>
                <a:gd name="T28" fmla="*/ 53 w 243"/>
                <a:gd name="T29" fmla="*/ 8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91">
                  <a:moveTo>
                    <a:pt x="53" y="83"/>
                  </a:moveTo>
                  <a:cubicBezTo>
                    <a:pt x="52" y="85"/>
                    <a:pt x="31" y="125"/>
                    <a:pt x="30" y="128"/>
                  </a:cubicBezTo>
                  <a:cubicBezTo>
                    <a:pt x="0" y="184"/>
                    <a:pt x="13" y="250"/>
                    <a:pt x="59" y="274"/>
                  </a:cubicBezTo>
                  <a:cubicBezTo>
                    <a:pt x="92" y="291"/>
                    <a:pt x="143" y="281"/>
                    <a:pt x="164" y="246"/>
                  </a:cubicBezTo>
                  <a:cubicBezTo>
                    <a:pt x="171" y="234"/>
                    <a:pt x="160" y="218"/>
                    <a:pt x="146" y="220"/>
                  </a:cubicBezTo>
                  <a:cubicBezTo>
                    <a:pt x="141" y="221"/>
                    <a:pt x="133" y="233"/>
                    <a:pt x="127" y="236"/>
                  </a:cubicBezTo>
                  <a:cubicBezTo>
                    <a:pt x="119" y="239"/>
                    <a:pt x="111" y="238"/>
                    <a:pt x="106" y="232"/>
                  </a:cubicBezTo>
                  <a:cubicBezTo>
                    <a:pt x="91" y="215"/>
                    <a:pt x="100" y="193"/>
                    <a:pt x="110" y="174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47" y="104"/>
                    <a:pt x="160" y="84"/>
                    <a:pt x="183" y="87"/>
                  </a:cubicBezTo>
                  <a:cubicBezTo>
                    <a:pt x="190" y="88"/>
                    <a:pt x="195" y="94"/>
                    <a:pt x="197" y="102"/>
                  </a:cubicBezTo>
                  <a:cubicBezTo>
                    <a:pt x="199" y="108"/>
                    <a:pt x="193" y="122"/>
                    <a:pt x="195" y="127"/>
                  </a:cubicBezTo>
                  <a:cubicBezTo>
                    <a:pt x="201" y="139"/>
                    <a:pt x="221" y="139"/>
                    <a:pt x="227" y="127"/>
                  </a:cubicBezTo>
                  <a:cubicBezTo>
                    <a:pt x="243" y="89"/>
                    <a:pt x="223" y="42"/>
                    <a:pt x="191" y="24"/>
                  </a:cubicBezTo>
                  <a:cubicBezTo>
                    <a:pt x="144" y="0"/>
                    <a:pt x="83" y="26"/>
                    <a:pt x="53" y="83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xmlns="" id="{1F6010AC-5186-4C86-8938-5C36343CF91E}"/>
              </a:ext>
            </a:extLst>
          </p:cNvPr>
          <p:cNvGrpSpPr/>
          <p:nvPr/>
        </p:nvGrpSpPr>
        <p:grpSpPr>
          <a:xfrm>
            <a:off x="3655374" y="1207927"/>
            <a:ext cx="2235598" cy="6548636"/>
            <a:chOff x="4569325" y="1143381"/>
            <a:chExt cx="2235598" cy="654863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D1E86341-64E3-42CD-9F9E-3F96EEB21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920" y="2966056"/>
              <a:ext cx="406084" cy="547999"/>
            </a:xfrm>
            <a:custGeom>
              <a:avLst/>
              <a:gdLst>
                <a:gd name="T0" fmla="*/ 180 w 200"/>
                <a:gd name="T1" fmla="*/ 152 h 270"/>
                <a:gd name="T2" fmla="*/ 165 w 200"/>
                <a:gd name="T3" fmla="*/ 36 h 270"/>
                <a:gd name="T4" fmla="*/ 90 w 200"/>
                <a:gd name="T5" fmla="*/ 4 h 270"/>
                <a:gd name="T6" fmla="*/ 9 w 200"/>
                <a:gd name="T7" fmla="*/ 146 h 270"/>
                <a:gd name="T8" fmla="*/ 122 w 200"/>
                <a:gd name="T9" fmla="*/ 263 h 270"/>
                <a:gd name="T10" fmla="*/ 200 w 200"/>
                <a:gd name="T11" fmla="*/ 182 h 270"/>
                <a:gd name="T12" fmla="*/ 180 w 200"/>
                <a:gd name="T13" fmla="*/ 15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70">
                  <a:moveTo>
                    <a:pt x="180" y="152"/>
                  </a:moveTo>
                  <a:cubicBezTo>
                    <a:pt x="165" y="36"/>
                    <a:pt x="165" y="36"/>
                    <a:pt x="165" y="36"/>
                  </a:cubicBezTo>
                  <a:cubicBezTo>
                    <a:pt x="144" y="13"/>
                    <a:pt x="117" y="0"/>
                    <a:pt x="90" y="4"/>
                  </a:cubicBezTo>
                  <a:cubicBezTo>
                    <a:pt x="36" y="11"/>
                    <a:pt x="0" y="74"/>
                    <a:pt x="9" y="146"/>
                  </a:cubicBezTo>
                  <a:cubicBezTo>
                    <a:pt x="18" y="217"/>
                    <a:pt x="69" y="270"/>
                    <a:pt x="122" y="263"/>
                  </a:cubicBezTo>
                  <a:cubicBezTo>
                    <a:pt x="160" y="259"/>
                    <a:pt x="189" y="226"/>
                    <a:pt x="200" y="182"/>
                  </a:cubicBezTo>
                  <a:cubicBezTo>
                    <a:pt x="189" y="176"/>
                    <a:pt x="182" y="165"/>
                    <a:pt x="180" y="1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228AF257-DEFB-463B-834A-9FDF81DC9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398" y="2998543"/>
              <a:ext cx="365903" cy="506964"/>
            </a:xfrm>
            <a:custGeom>
              <a:avLst/>
              <a:gdLst>
                <a:gd name="T0" fmla="*/ 2 w 180"/>
                <a:gd name="T1" fmla="*/ 199 h 250"/>
                <a:gd name="T2" fmla="*/ 45 w 180"/>
                <a:gd name="T3" fmla="*/ 239 h 250"/>
                <a:gd name="T4" fmla="*/ 105 w 180"/>
                <a:gd name="T5" fmla="*/ 246 h 250"/>
                <a:gd name="T6" fmla="*/ 156 w 180"/>
                <a:gd name="T7" fmla="*/ 219 h 250"/>
                <a:gd name="T8" fmla="*/ 178 w 180"/>
                <a:gd name="T9" fmla="*/ 50 h 250"/>
                <a:gd name="T10" fmla="*/ 135 w 180"/>
                <a:gd name="T11" fmla="*/ 11 h 250"/>
                <a:gd name="T12" fmla="*/ 75 w 180"/>
                <a:gd name="T13" fmla="*/ 3 h 250"/>
                <a:gd name="T14" fmla="*/ 24 w 180"/>
                <a:gd name="T15" fmla="*/ 30 h 250"/>
                <a:gd name="T16" fmla="*/ 2 w 180"/>
                <a:gd name="T17" fmla="*/ 19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250">
                  <a:moveTo>
                    <a:pt x="2" y="199"/>
                  </a:moveTo>
                  <a:cubicBezTo>
                    <a:pt x="0" y="218"/>
                    <a:pt x="19" y="235"/>
                    <a:pt x="45" y="239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31" y="250"/>
                    <a:pt x="154" y="237"/>
                    <a:pt x="156" y="219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80" y="32"/>
                    <a:pt x="161" y="14"/>
                    <a:pt x="135" y="11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49" y="0"/>
                    <a:pt x="26" y="12"/>
                    <a:pt x="24" y="30"/>
                  </a:cubicBezTo>
                  <a:lnTo>
                    <a:pt x="2" y="1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">
              <a:extLst>
                <a:ext uri="{FF2B5EF4-FFF2-40B4-BE49-F238E27FC236}">
                  <a16:creationId xmlns:a16="http://schemas.microsoft.com/office/drawing/2014/main" xmlns="" id="{E95B4577-F3D5-4706-99EE-09A93FE42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719" y="3321700"/>
              <a:ext cx="404374" cy="306059"/>
            </a:xfrm>
            <a:custGeom>
              <a:avLst/>
              <a:gdLst>
                <a:gd name="T0" fmla="*/ 163 w 199"/>
                <a:gd name="T1" fmla="*/ 116 h 151"/>
                <a:gd name="T2" fmla="*/ 167 w 199"/>
                <a:gd name="T3" fmla="*/ 136 h 151"/>
                <a:gd name="T4" fmla="*/ 1 w 199"/>
                <a:gd name="T5" fmla="*/ 108 h 151"/>
                <a:gd name="T6" fmla="*/ 68 w 199"/>
                <a:gd name="T7" fmla="*/ 93 h 151"/>
                <a:gd name="T8" fmla="*/ 67 w 199"/>
                <a:gd name="T9" fmla="*/ 4 h 151"/>
                <a:gd name="T10" fmla="*/ 72 w 199"/>
                <a:gd name="T11" fmla="*/ 0 h 151"/>
                <a:gd name="T12" fmla="*/ 109 w 199"/>
                <a:gd name="T13" fmla="*/ 1 h 151"/>
                <a:gd name="T14" fmla="*/ 130 w 199"/>
                <a:gd name="T15" fmla="*/ 19 h 151"/>
                <a:gd name="T16" fmla="*/ 163 w 199"/>
                <a:gd name="T17" fmla="*/ 11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51">
                  <a:moveTo>
                    <a:pt x="163" y="116"/>
                  </a:moveTo>
                  <a:cubicBezTo>
                    <a:pt x="199" y="132"/>
                    <a:pt x="169" y="133"/>
                    <a:pt x="167" y="136"/>
                  </a:cubicBezTo>
                  <a:cubicBezTo>
                    <a:pt x="154" y="151"/>
                    <a:pt x="10" y="129"/>
                    <a:pt x="1" y="108"/>
                  </a:cubicBezTo>
                  <a:cubicBezTo>
                    <a:pt x="0" y="104"/>
                    <a:pt x="68" y="96"/>
                    <a:pt x="68" y="93"/>
                  </a:cubicBezTo>
                  <a:cubicBezTo>
                    <a:pt x="73" y="63"/>
                    <a:pt x="75" y="38"/>
                    <a:pt x="67" y="4"/>
                  </a:cubicBezTo>
                  <a:cubicBezTo>
                    <a:pt x="67" y="2"/>
                    <a:pt x="69" y="0"/>
                    <a:pt x="72" y="0"/>
                  </a:cubicBezTo>
                  <a:cubicBezTo>
                    <a:pt x="84" y="0"/>
                    <a:pt x="97" y="1"/>
                    <a:pt x="109" y="1"/>
                  </a:cubicBezTo>
                  <a:cubicBezTo>
                    <a:pt x="112" y="2"/>
                    <a:pt x="136" y="7"/>
                    <a:pt x="130" y="19"/>
                  </a:cubicBezTo>
                  <a:cubicBezTo>
                    <a:pt x="127" y="52"/>
                    <a:pt x="126" y="99"/>
                    <a:pt x="163" y="11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8">
              <a:extLst>
                <a:ext uri="{FF2B5EF4-FFF2-40B4-BE49-F238E27FC236}">
                  <a16:creationId xmlns:a16="http://schemas.microsoft.com/office/drawing/2014/main" xmlns="" id="{0E18C73B-3861-483B-BBE7-D3C9F4028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889" y="3029320"/>
              <a:ext cx="260749" cy="401809"/>
            </a:xfrm>
            <a:custGeom>
              <a:avLst/>
              <a:gdLst>
                <a:gd name="T0" fmla="*/ 96 w 128"/>
                <a:gd name="T1" fmla="*/ 170 h 198"/>
                <a:gd name="T2" fmla="*/ 98 w 128"/>
                <a:gd name="T3" fmla="*/ 167 h 198"/>
                <a:gd name="T4" fmla="*/ 99 w 128"/>
                <a:gd name="T5" fmla="*/ 166 h 198"/>
                <a:gd name="T6" fmla="*/ 102 w 128"/>
                <a:gd name="T7" fmla="*/ 162 h 198"/>
                <a:gd name="T8" fmla="*/ 103 w 128"/>
                <a:gd name="T9" fmla="*/ 160 h 198"/>
                <a:gd name="T10" fmla="*/ 105 w 128"/>
                <a:gd name="T11" fmla="*/ 157 h 198"/>
                <a:gd name="T12" fmla="*/ 106 w 128"/>
                <a:gd name="T13" fmla="*/ 155 h 198"/>
                <a:gd name="T14" fmla="*/ 107 w 128"/>
                <a:gd name="T15" fmla="*/ 152 h 198"/>
                <a:gd name="T16" fmla="*/ 108 w 128"/>
                <a:gd name="T17" fmla="*/ 150 h 198"/>
                <a:gd name="T18" fmla="*/ 110 w 128"/>
                <a:gd name="T19" fmla="*/ 146 h 198"/>
                <a:gd name="T20" fmla="*/ 112 w 128"/>
                <a:gd name="T21" fmla="*/ 143 h 198"/>
                <a:gd name="T22" fmla="*/ 113 w 128"/>
                <a:gd name="T23" fmla="*/ 140 h 198"/>
                <a:gd name="T24" fmla="*/ 114 w 128"/>
                <a:gd name="T25" fmla="*/ 137 h 198"/>
                <a:gd name="T26" fmla="*/ 115 w 128"/>
                <a:gd name="T27" fmla="*/ 134 h 198"/>
                <a:gd name="T28" fmla="*/ 116 w 128"/>
                <a:gd name="T29" fmla="*/ 132 h 198"/>
                <a:gd name="T30" fmla="*/ 116 w 128"/>
                <a:gd name="T31" fmla="*/ 132 h 198"/>
                <a:gd name="T32" fmla="*/ 124 w 128"/>
                <a:gd name="T33" fmla="*/ 31 h 198"/>
                <a:gd name="T34" fmla="*/ 116 w 128"/>
                <a:gd name="T35" fmla="*/ 24 h 198"/>
                <a:gd name="T36" fmla="*/ 6 w 128"/>
                <a:gd name="T37" fmla="*/ 87 h 198"/>
                <a:gd name="T38" fmla="*/ 6 w 128"/>
                <a:gd name="T39" fmla="*/ 88 h 198"/>
                <a:gd name="T40" fmla="*/ 6 w 128"/>
                <a:gd name="T41" fmla="*/ 99 h 198"/>
                <a:gd name="T42" fmla="*/ 6 w 128"/>
                <a:gd name="T43" fmla="*/ 99 h 198"/>
                <a:gd name="T44" fmla="*/ 7 w 128"/>
                <a:gd name="T45" fmla="*/ 110 h 198"/>
                <a:gd name="T46" fmla="*/ 7 w 128"/>
                <a:gd name="T47" fmla="*/ 110 h 198"/>
                <a:gd name="T48" fmla="*/ 7 w 128"/>
                <a:gd name="T49" fmla="*/ 120 h 198"/>
                <a:gd name="T50" fmla="*/ 7 w 128"/>
                <a:gd name="T51" fmla="*/ 121 h 198"/>
                <a:gd name="T52" fmla="*/ 53 w 128"/>
                <a:gd name="T53" fmla="*/ 196 h 198"/>
                <a:gd name="T54" fmla="*/ 92 w 128"/>
                <a:gd name="T55" fmla="*/ 175 h 198"/>
                <a:gd name="T56" fmla="*/ 92 w 128"/>
                <a:gd name="T57" fmla="*/ 175 h 198"/>
                <a:gd name="T58" fmla="*/ 92 w 128"/>
                <a:gd name="T59" fmla="*/ 175 h 198"/>
                <a:gd name="T60" fmla="*/ 95 w 128"/>
                <a:gd name="T61" fmla="*/ 171 h 198"/>
                <a:gd name="T62" fmla="*/ 96 w 128"/>
                <a:gd name="T63" fmla="*/ 17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98">
                  <a:moveTo>
                    <a:pt x="96" y="170"/>
                  </a:moveTo>
                  <a:cubicBezTo>
                    <a:pt x="97" y="169"/>
                    <a:pt x="98" y="168"/>
                    <a:pt x="98" y="167"/>
                  </a:cubicBezTo>
                  <a:cubicBezTo>
                    <a:pt x="99" y="167"/>
                    <a:pt x="99" y="166"/>
                    <a:pt x="99" y="166"/>
                  </a:cubicBezTo>
                  <a:cubicBezTo>
                    <a:pt x="100" y="165"/>
                    <a:pt x="101" y="163"/>
                    <a:pt x="102" y="162"/>
                  </a:cubicBezTo>
                  <a:cubicBezTo>
                    <a:pt x="102" y="161"/>
                    <a:pt x="102" y="161"/>
                    <a:pt x="103" y="160"/>
                  </a:cubicBezTo>
                  <a:cubicBezTo>
                    <a:pt x="103" y="159"/>
                    <a:pt x="104" y="158"/>
                    <a:pt x="105" y="157"/>
                  </a:cubicBezTo>
                  <a:cubicBezTo>
                    <a:pt x="105" y="156"/>
                    <a:pt x="105" y="156"/>
                    <a:pt x="106" y="155"/>
                  </a:cubicBezTo>
                  <a:cubicBezTo>
                    <a:pt x="106" y="154"/>
                    <a:pt x="107" y="153"/>
                    <a:pt x="107" y="152"/>
                  </a:cubicBezTo>
                  <a:cubicBezTo>
                    <a:pt x="108" y="151"/>
                    <a:pt x="108" y="151"/>
                    <a:pt x="108" y="150"/>
                  </a:cubicBezTo>
                  <a:cubicBezTo>
                    <a:pt x="109" y="148"/>
                    <a:pt x="110" y="147"/>
                    <a:pt x="110" y="146"/>
                  </a:cubicBezTo>
                  <a:cubicBezTo>
                    <a:pt x="111" y="145"/>
                    <a:pt x="111" y="144"/>
                    <a:pt x="112" y="143"/>
                  </a:cubicBezTo>
                  <a:cubicBezTo>
                    <a:pt x="112" y="142"/>
                    <a:pt x="113" y="141"/>
                    <a:pt x="113" y="140"/>
                  </a:cubicBezTo>
                  <a:cubicBezTo>
                    <a:pt x="113" y="139"/>
                    <a:pt x="114" y="138"/>
                    <a:pt x="114" y="137"/>
                  </a:cubicBezTo>
                  <a:cubicBezTo>
                    <a:pt x="114" y="136"/>
                    <a:pt x="115" y="135"/>
                    <a:pt x="115" y="134"/>
                  </a:cubicBezTo>
                  <a:cubicBezTo>
                    <a:pt x="115" y="134"/>
                    <a:pt x="116" y="133"/>
                    <a:pt x="116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20" y="120"/>
                    <a:pt x="128" y="61"/>
                    <a:pt x="124" y="31"/>
                  </a:cubicBezTo>
                  <a:cubicBezTo>
                    <a:pt x="123" y="28"/>
                    <a:pt x="121" y="24"/>
                    <a:pt x="116" y="24"/>
                  </a:cubicBezTo>
                  <a:cubicBezTo>
                    <a:pt x="86" y="22"/>
                    <a:pt x="0" y="0"/>
                    <a:pt x="6" y="87"/>
                  </a:cubicBezTo>
                  <a:cubicBezTo>
                    <a:pt x="6" y="87"/>
                    <a:pt x="6" y="88"/>
                    <a:pt x="6" y="88"/>
                  </a:cubicBezTo>
                  <a:cubicBezTo>
                    <a:pt x="6" y="88"/>
                    <a:pt x="6" y="95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3"/>
                    <a:pt x="6" y="106"/>
                    <a:pt x="7" y="110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7" y="114"/>
                    <a:pt x="7" y="117"/>
                    <a:pt x="7" y="120"/>
                  </a:cubicBezTo>
                  <a:cubicBezTo>
                    <a:pt x="7" y="120"/>
                    <a:pt x="7" y="121"/>
                    <a:pt x="7" y="121"/>
                  </a:cubicBezTo>
                  <a:cubicBezTo>
                    <a:pt x="12" y="162"/>
                    <a:pt x="29" y="193"/>
                    <a:pt x="53" y="196"/>
                  </a:cubicBezTo>
                  <a:cubicBezTo>
                    <a:pt x="66" y="198"/>
                    <a:pt x="80" y="190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3" y="174"/>
                    <a:pt x="94" y="173"/>
                    <a:pt x="95" y="171"/>
                  </a:cubicBezTo>
                  <a:cubicBezTo>
                    <a:pt x="95" y="171"/>
                    <a:pt x="96" y="171"/>
                    <a:pt x="96" y="170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9">
              <a:extLst>
                <a:ext uri="{FF2B5EF4-FFF2-40B4-BE49-F238E27FC236}">
                  <a16:creationId xmlns:a16="http://schemas.microsoft.com/office/drawing/2014/main" xmlns="" id="{88A2CF91-B7AF-4C69-B6C2-71391538B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396" y="2996833"/>
              <a:ext cx="190646" cy="158159"/>
            </a:xfrm>
            <a:custGeom>
              <a:avLst/>
              <a:gdLst>
                <a:gd name="T0" fmla="*/ 34 w 94"/>
                <a:gd name="T1" fmla="*/ 49 h 78"/>
                <a:gd name="T2" fmla="*/ 1 w 94"/>
                <a:gd name="T3" fmla="*/ 33 h 78"/>
                <a:gd name="T4" fmla="*/ 14 w 94"/>
                <a:gd name="T5" fmla="*/ 14 h 78"/>
                <a:gd name="T6" fmla="*/ 74 w 94"/>
                <a:gd name="T7" fmla="*/ 15 h 78"/>
                <a:gd name="T8" fmla="*/ 78 w 94"/>
                <a:gd name="T9" fmla="*/ 66 h 78"/>
                <a:gd name="T10" fmla="*/ 36 w 94"/>
                <a:gd name="T11" fmla="*/ 73 h 78"/>
                <a:gd name="T12" fmla="*/ 34 w 94"/>
                <a:gd name="T13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8">
                  <a:moveTo>
                    <a:pt x="34" y="49"/>
                  </a:moveTo>
                  <a:cubicBezTo>
                    <a:pt x="28" y="41"/>
                    <a:pt x="1" y="33"/>
                    <a:pt x="1" y="33"/>
                  </a:cubicBezTo>
                  <a:cubicBezTo>
                    <a:pt x="0" y="24"/>
                    <a:pt x="6" y="21"/>
                    <a:pt x="14" y="14"/>
                  </a:cubicBezTo>
                  <a:cubicBezTo>
                    <a:pt x="30" y="0"/>
                    <a:pt x="57" y="1"/>
                    <a:pt x="74" y="15"/>
                  </a:cubicBezTo>
                  <a:cubicBezTo>
                    <a:pt x="92" y="29"/>
                    <a:pt x="94" y="52"/>
                    <a:pt x="78" y="66"/>
                  </a:cubicBezTo>
                  <a:cubicBezTo>
                    <a:pt x="67" y="75"/>
                    <a:pt x="51" y="78"/>
                    <a:pt x="36" y="73"/>
                  </a:cubicBezTo>
                  <a:cubicBezTo>
                    <a:pt x="37" y="69"/>
                    <a:pt x="44" y="62"/>
                    <a:pt x="3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0">
              <a:extLst>
                <a:ext uri="{FF2B5EF4-FFF2-40B4-BE49-F238E27FC236}">
                  <a16:creationId xmlns:a16="http://schemas.microsoft.com/office/drawing/2014/main" xmlns="" id="{72FFC075-BF2F-402B-A7B7-597491A9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381" y="3651697"/>
              <a:ext cx="76942" cy="141916"/>
            </a:xfrm>
            <a:custGeom>
              <a:avLst/>
              <a:gdLst>
                <a:gd name="T0" fmla="*/ 0 w 38"/>
                <a:gd name="T1" fmla="*/ 65 h 70"/>
                <a:gd name="T2" fmla="*/ 8 w 38"/>
                <a:gd name="T3" fmla="*/ 67 h 70"/>
                <a:gd name="T4" fmla="*/ 26 w 38"/>
                <a:gd name="T5" fmla="*/ 39 h 70"/>
                <a:gd name="T6" fmla="*/ 38 w 38"/>
                <a:gd name="T7" fmla="*/ 0 h 70"/>
                <a:gd name="T8" fmla="*/ 24 w 38"/>
                <a:gd name="T9" fmla="*/ 21 h 70"/>
                <a:gd name="T10" fmla="*/ 0 w 38"/>
                <a:gd name="T11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0">
                  <a:moveTo>
                    <a:pt x="0" y="65"/>
                  </a:moveTo>
                  <a:cubicBezTo>
                    <a:pt x="0" y="65"/>
                    <a:pt x="4" y="70"/>
                    <a:pt x="8" y="67"/>
                  </a:cubicBezTo>
                  <a:cubicBezTo>
                    <a:pt x="15" y="61"/>
                    <a:pt x="23" y="45"/>
                    <a:pt x="26" y="39"/>
                  </a:cubicBezTo>
                  <a:cubicBezTo>
                    <a:pt x="29" y="33"/>
                    <a:pt x="38" y="0"/>
                    <a:pt x="38" y="0"/>
                  </a:cubicBezTo>
                  <a:cubicBezTo>
                    <a:pt x="38" y="0"/>
                    <a:pt x="27" y="8"/>
                    <a:pt x="24" y="21"/>
                  </a:cubicBezTo>
                  <a:cubicBezTo>
                    <a:pt x="19" y="4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1">
              <a:extLst>
                <a:ext uri="{FF2B5EF4-FFF2-40B4-BE49-F238E27FC236}">
                  <a16:creationId xmlns:a16="http://schemas.microsoft.com/office/drawing/2014/main" xmlns="" id="{774A78B6-C163-4EE1-868D-B06D4091A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925" y="3644003"/>
              <a:ext cx="91476" cy="176112"/>
            </a:xfrm>
            <a:custGeom>
              <a:avLst/>
              <a:gdLst>
                <a:gd name="T0" fmla="*/ 24 w 45"/>
                <a:gd name="T1" fmla="*/ 65 h 87"/>
                <a:gd name="T2" fmla="*/ 35 w 45"/>
                <a:gd name="T3" fmla="*/ 24 h 87"/>
                <a:gd name="T4" fmla="*/ 43 w 45"/>
                <a:gd name="T5" fmla="*/ 0 h 87"/>
                <a:gd name="T6" fmla="*/ 43 w 45"/>
                <a:gd name="T7" fmla="*/ 38 h 87"/>
                <a:gd name="T8" fmla="*/ 39 w 45"/>
                <a:gd name="T9" fmla="*/ 60 h 87"/>
                <a:gd name="T10" fmla="*/ 24 w 45"/>
                <a:gd name="T11" fmla="*/ 6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87">
                  <a:moveTo>
                    <a:pt x="24" y="65"/>
                  </a:moveTo>
                  <a:cubicBezTo>
                    <a:pt x="33" y="56"/>
                    <a:pt x="36" y="42"/>
                    <a:pt x="35" y="24"/>
                  </a:cubicBezTo>
                  <a:cubicBezTo>
                    <a:pt x="34" y="7"/>
                    <a:pt x="43" y="0"/>
                    <a:pt x="43" y="0"/>
                  </a:cubicBezTo>
                  <a:cubicBezTo>
                    <a:pt x="43" y="0"/>
                    <a:pt x="45" y="11"/>
                    <a:pt x="43" y="38"/>
                  </a:cubicBezTo>
                  <a:cubicBezTo>
                    <a:pt x="43" y="45"/>
                    <a:pt x="42" y="53"/>
                    <a:pt x="39" y="60"/>
                  </a:cubicBezTo>
                  <a:cubicBezTo>
                    <a:pt x="30" y="80"/>
                    <a:pt x="0" y="87"/>
                    <a:pt x="24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2">
              <a:extLst>
                <a:ext uri="{FF2B5EF4-FFF2-40B4-BE49-F238E27FC236}">
                  <a16:creationId xmlns:a16="http://schemas.microsoft.com/office/drawing/2014/main" xmlns="" id="{C4C57795-8BDB-4B26-9FD6-EB273FD6A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577" y="7241478"/>
              <a:ext cx="309479" cy="199195"/>
            </a:xfrm>
            <a:custGeom>
              <a:avLst/>
              <a:gdLst>
                <a:gd name="T0" fmla="*/ 148 w 152"/>
                <a:gd name="T1" fmla="*/ 74 h 98"/>
                <a:gd name="T2" fmla="*/ 97 w 152"/>
                <a:gd name="T3" fmla="*/ 64 h 98"/>
                <a:gd name="T4" fmla="*/ 51 w 152"/>
                <a:gd name="T5" fmla="*/ 55 h 98"/>
                <a:gd name="T6" fmla="*/ 38 w 152"/>
                <a:gd name="T7" fmla="*/ 1 h 98"/>
                <a:gd name="T8" fmla="*/ 18 w 152"/>
                <a:gd name="T9" fmla="*/ 90 h 98"/>
                <a:gd name="T10" fmla="*/ 144 w 152"/>
                <a:gd name="T11" fmla="*/ 89 h 98"/>
                <a:gd name="T12" fmla="*/ 148 w 152"/>
                <a:gd name="T13" fmla="*/ 7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8">
                  <a:moveTo>
                    <a:pt x="148" y="74"/>
                  </a:moveTo>
                  <a:cubicBezTo>
                    <a:pt x="148" y="74"/>
                    <a:pt x="134" y="69"/>
                    <a:pt x="97" y="64"/>
                  </a:cubicBezTo>
                  <a:cubicBezTo>
                    <a:pt x="76" y="61"/>
                    <a:pt x="59" y="62"/>
                    <a:pt x="51" y="55"/>
                  </a:cubicBezTo>
                  <a:cubicBezTo>
                    <a:pt x="38" y="42"/>
                    <a:pt x="44" y="0"/>
                    <a:pt x="38" y="1"/>
                  </a:cubicBezTo>
                  <a:cubicBezTo>
                    <a:pt x="8" y="10"/>
                    <a:pt x="0" y="82"/>
                    <a:pt x="18" y="90"/>
                  </a:cubicBezTo>
                  <a:cubicBezTo>
                    <a:pt x="36" y="98"/>
                    <a:pt x="136" y="90"/>
                    <a:pt x="144" y="89"/>
                  </a:cubicBezTo>
                  <a:cubicBezTo>
                    <a:pt x="152" y="88"/>
                    <a:pt x="150" y="72"/>
                    <a:pt x="148" y="74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3">
              <a:extLst>
                <a:ext uri="{FF2B5EF4-FFF2-40B4-BE49-F238E27FC236}">
                  <a16:creationId xmlns:a16="http://schemas.microsoft.com/office/drawing/2014/main" xmlns="" id="{880EC9A0-C903-4795-81E4-D9481D33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730" y="5773592"/>
              <a:ext cx="302639" cy="1650838"/>
            </a:xfrm>
            <a:custGeom>
              <a:avLst/>
              <a:gdLst>
                <a:gd name="T0" fmla="*/ 25 w 149"/>
                <a:gd name="T1" fmla="*/ 96 h 814"/>
                <a:gd name="T2" fmla="*/ 30 w 149"/>
                <a:gd name="T3" fmla="*/ 42 h 814"/>
                <a:gd name="T4" fmla="*/ 61 w 149"/>
                <a:gd name="T5" fmla="*/ 0 h 814"/>
                <a:gd name="T6" fmla="*/ 84 w 149"/>
                <a:gd name="T7" fmla="*/ 491 h 814"/>
                <a:gd name="T8" fmla="*/ 45 w 149"/>
                <a:gd name="T9" fmla="*/ 807 h 814"/>
                <a:gd name="T10" fmla="*/ 25 w 149"/>
                <a:gd name="T11" fmla="*/ 96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14">
                  <a:moveTo>
                    <a:pt x="25" y="96"/>
                  </a:moveTo>
                  <a:cubicBezTo>
                    <a:pt x="26" y="78"/>
                    <a:pt x="28" y="60"/>
                    <a:pt x="30" y="42"/>
                  </a:cubicBezTo>
                  <a:cubicBezTo>
                    <a:pt x="41" y="15"/>
                    <a:pt x="51" y="0"/>
                    <a:pt x="61" y="0"/>
                  </a:cubicBezTo>
                  <a:cubicBezTo>
                    <a:pt x="98" y="1"/>
                    <a:pt x="149" y="136"/>
                    <a:pt x="84" y="491"/>
                  </a:cubicBezTo>
                  <a:cubicBezTo>
                    <a:pt x="80" y="509"/>
                    <a:pt x="47" y="814"/>
                    <a:pt x="45" y="807"/>
                  </a:cubicBezTo>
                  <a:cubicBezTo>
                    <a:pt x="18" y="722"/>
                    <a:pt x="0" y="366"/>
                    <a:pt x="25" y="9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4">
              <a:extLst>
                <a:ext uri="{FF2B5EF4-FFF2-40B4-BE49-F238E27FC236}">
                  <a16:creationId xmlns:a16="http://schemas.microsoft.com/office/drawing/2014/main" xmlns="" id="{536AD5CD-8934-455C-9B21-78BA16A2B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431" y="4724613"/>
              <a:ext cx="429166" cy="1529440"/>
            </a:xfrm>
            <a:custGeom>
              <a:avLst/>
              <a:gdLst>
                <a:gd name="T0" fmla="*/ 91 w 211"/>
                <a:gd name="T1" fmla="*/ 7 h 754"/>
                <a:gd name="T2" fmla="*/ 142 w 211"/>
                <a:gd name="T3" fmla="*/ 58 h 754"/>
                <a:gd name="T4" fmla="*/ 201 w 211"/>
                <a:gd name="T5" fmla="*/ 386 h 754"/>
                <a:gd name="T6" fmla="*/ 109 w 211"/>
                <a:gd name="T7" fmla="*/ 754 h 754"/>
                <a:gd name="T8" fmla="*/ 46 w 211"/>
                <a:gd name="T9" fmla="*/ 507 h 754"/>
                <a:gd name="T10" fmla="*/ 91 w 211"/>
                <a:gd name="T11" fmla="*/ 7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754">
                  <a:moveTo>
                    <a:pt x="91" y="7"/>
                  </a:moveTo>
                  <a:cubicBezTo>
                    <a:pt x="119" y="0"/>
                    <a:pt x="120" y="17"/>
                    <a:pt x="142" y="58"/>
                  </a:cubicBezTo>
                  <a:cubicBezTo>
                    <a:pt x="185" y="138"/>
                    <a:pt x="211" y="257"/>
                    <a:pt x="201" y="386"/>
                  </a:cubicBezTo>
                  <a:cubicBezTo>
                    <a:pt x="188" y="537"/>
                    <a:pt x="153" y="669"/>
                    <a:pt x="109" y="754"/>
                  </a:cubicBezTo>
                  <a:cubicBezTo>
                    <a:pt x="78" y="685"/>
                    <a:pt x="61" y="600"/>
                    <a:pt x="46" y="507"/>
                  </a:cubicBezTo>
                  <a:cubicBezTo>
                    <a:pt x="0" y="217"/>
                    <a:pt x="3" y="25"/>
                    <a:pt x="91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5">
              <a:extLst>
                <a:ext uri="{FF2B5EF4-FFF2-40B4-BE49-F238E27FC236}">
                  <a16:creationId xmlns:a16="http://schemas.microsoft.com/office/drawing/2014/main" xmlns="" id="{83AB1C07-9301-46FC-AF3A-B81372668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451" y="5394010"/>
              <a:ext cx="364193" cy="330851"/>
            </a:xfrm>
            <a:custGeom>
              <a:avLst/>
              <a:gdLst>
                <a:gd name="T0" fmla="*/ 113 w 179"/>
                <a:gd name="T1" fmla="*/ 10 h 163"/>
                <a:gd name="T2" fmla="*/ 0 w 179"/>
                <a:gd name="T3" fmla="*/ 2 h 163"/>
                <a:gd name="T4" fmla="*/ 21 w 179"/>
                <a:gd name="T5" fmla="*/ 163 h 163"/>
                <a:gd name="T6" fmla="*/ 166 w 179"/>
                <a:gd name="T7" fmla="*/ 158 h 163"/>
                <a:gd name="T8" fmla="*/ 178 w 179"/>
                <a:gd name="T9" fmla="*/ 56 h 163"/>
                <a:gd name="T10" fmla="*/ 179 w 179"/>
                <a:gd name="T11" fmla="*/ 26 h 163"/>
                <a:gd name="T12" fmla="*/ 113 w 179"/>
                <a:gd name="T13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63">
                  <a:moveTo>
                    <a:pt x="113" y="10"/>
                  </a:moveTo>
                  <a:cubicBezTo>
                    <a:pt x="74" y="2"/>
                    <a:pt x="36" y="0"/>
                    <a:pt x="0" y="2"/>
                  </a:cubicBezTo>
                  <a:cubicBezTo>
                    <a:pt x="5" y="51"/>
                    <a:pt x="12" y="105"/>
                    <a:pt x="21" y="163"/>
                  </a:cubicBezTo>
                  <a:cubicBezTo>
                    <a:pt x="61" y="115"/>
                    <a:pt x="146" y="136"/>
                    <a:pt x="166" y="158"/>
                  </a:cubicBezTo>
                  <a:cubicBezTo>
                    <a:pt x="171" y="125"/>
                    <a:pt x="175" y="91"/>
                    <a:pt x="178" y="56"/>
                  </a:cubicBezTo>
                  <a:cubicBezTo>
                    <a:pt x="179" y="46"/>
                    <a:pt x="179" y="36"/>
                    <a:pt x="179" y="26"/>
                  </a:cubicBezTo>
                  <a:cubicBezTo>
                    <a:pt x="158" y="20"/>
                    <a:pt x="136" y="14"/>
                    <a:pt x="113" y="10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6">
              <a:extLst>
                <a:ext uri="{FF2B5EF4-FFF2-40B4-BE49-F238E27FC236}">
                  <a16:creationId xmlns:a16="http://schemas.microsoft.com/office/drawing/2014/main" xmlns="" id="{63DDF4DA-EDB8-4B15-B449-1774F4412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325" y="3948352"/>
              <a:ext cx="282121" cy="594165"/>
            </a:xfrm>
            <a:custGeom>
              <a:avLst/>
              <a:gdLst>
                <a:gd name="T0" fmla="*/ 47 w 139"/>
                <a:gd name="T1" fmla="*/ 9 h 293"/>
                <a:gd name="T2" fmla="*/ 139 w 139"/>
                <a:gd name="T3" fmla="*/ 222 h 293"/>
                <a:gd name="T4" fmla="*/ 32 w 139"/>
                <a:gd name="T5" fmla="*/ 75 h 293"/>
                <a:gd name="T6" fmla="*/ 47 w 139"/>
                <a:gd name="T7" fmla="*/ 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93">
                  <a:moveTo>
                    <a:pt x="47" y="9"/>
                  </a:moveTo>
                  <a:cubicBezTo>
                    <a:pt x="92" y="46"/>
                    <a:pt x="139" y="222"/>
                    <a:pt x="139" y="222"/>
                  </a:cubicBezTo>
                  <a:cubicBezTo>
                    <a:pt x="139" y="222"/>
                    <a:pt x="137" y="293"/>
                    <a:pt x="32" y="75"/>
                  </a:cubicBezTo>
                  <a:cubicBezTo>
                    <a:pt x="0" y="9"/>
                    <a:pt x="36" y="0"/>
                    <a:pt x="47" y="9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7">
              <a:extLst>
                <a:ext uri="{FF2B5EF4-FFF2-40B4-BE49-F238E27FC236}">
                  <a16:creationId xmlns:a16="http://schemas.microsoft.com/office/drawing/2014/main" xmlns="" id="{200524C9-9144-4B32-A694-101990E0D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305" y="3828664"/>
              <a:ext cx="176967" cy="636910"/>
            </a:xfrm>
            <a:custGeom>
              <a:avLst/>
              <a:gdLst>
                <a:gd name="T0" fmla="*/ 52 w 87"/>
                <a:gd name="T1" fmla="*/ 17 h 314"/>
                <a:gd name="T2" fmla="*/ 70 w 87"/>
                <a:gd name="T3" fmla="*/ 248 h 314"/>
                <a:gd name="T4" fmla="*/ 9 w 87"/>
                <a:gd name="T5" fmla="*/ 73 h 314"/>
                <a:gd name="T6" fmla="*/ 52 w 87"/>
                <a:gd name="T7" fmla="*/ 1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14">
                  <a:moveTo>
                    <a:pt x="52" y="17"/>
                  </a:moveTo>
                  <a:cubicBezTo>
                    <a:pt x="87" y="67"/>
                    <a:pt x="70" y="248"/>
                    <a:pt x="70" y="248"/>
                  </a:cubicBezTo>
                  <a:cubicBezTo>
                    <a:pt x="70" y="248"/>
                    <a:pt x="40" y="314"/>
                    <a:pt x="9" y="73"/>
                  </a:cubicBezTo>
                  <a:cubicBezTo>
                    <a:pt x="0" y="0"/>
                    <a:pt x="44" y="4"/>
                    <a:pt x="52" y="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8">
              <a:extLst>
                <a:ext uri="{FF2B5EF4-FFF2-40B4-BE49-F238E27FC236}">
                  <a16:creationId xmlns:a16="http://schemas.microsoft.com/office/drawing/2014/main" xmlns="" id="{39E0AC2F-DB57-4DA2-8902-599074268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812" y="3861151"/>
              <a:ext cx="615538" cy="549709"/>
            </a:xfrm>
            <a:custGeom>
              <a:avLst/>
              <a:gdLst>
                <a:gd name="T0" fmla="*/ 6 w 303"/>
                <a:gd name="T1" fmla="*/ 217 h 271"/>
                <a:gd name="T2" fmla="*/ 221 w 303"/>
                <a:gd name="T3" fmla="*/ 27 h 271"/>
                <a:gd name="T4" fmla="*/ 88 w 303"/>
                <a:gd name="T5" fmla="*/ 208 h 271"/>
                <a:gd name="T6" fmla="*/ 6 w 303"/>
                <a:gd name="T7" fmla="*/ 21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71">
                  <a:moveTo>
                    <a:pt x="6" y="217"/>
                  </a:moveTo>
                  <a:cubicBezTo>
                    <a:pt x="33" y="152"/>
                    <a:pt x="221" y="27"/>
                    <a:pt x="221" y="27"/>
                  </a:cubicBezTo>
                  <a:cubicBezTo>
                    <a:pt x="221" y="27"/>
                    <a:pt x="303" y="0"/>
                    <a:pt x="88" y="208"/>
                  </a:cubicBezTo>
                  <a:cubicBezTo>
                    <a:pt x="23" y="271"/>
                    <a:pt x="0" y="234"/>
                    <a:pt x="6" y="2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9">
              <a:extLst>
                <a:ext uri="{FF2B5EF4-FFF2-40B4-BE49-F238E27FC236}">
                  <a16:creationId xmlns:a16="http://schemas.microsoft.com/office/drawing/2014/main" xmlns="" id="{CCED67EA-4DD7-40AC-AF60-29509F53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56" y="3714960"/>
              <a:ext cx="270153" cy="307769"/>
            </a:xfrm>
            <a:custGeom>
              <a:avLst/>
              <a:gdLst>
                <a:gd name="T0" fmla="*/ 129 w 133"/>
                <a:gd name="T1" fmla="*/ 17 h 152"/>
                <a:gd name="T2" fmla="*/ 133 w 133"/>
                <a:gd name="T3" fmla="*/ 22 h 152"/>
                <a:gd name="T4" fmla="*/ 128 w 133"/>
                <a:gd name="T5" fmla="*/ 44 h 152"/>
                <a:gd name="T6" fmla="*/ 91 w 133"/>
                <a:gd name="T7" fmla="*/ 84 h 152"/>
                <a:gd name="T8" fmla="*/ 38 w 133"/>
                <a:gd name="T9" fmla="*/ 148 h 152"/>
                <a:gd name="T10" fmla="*/ 0 w 133"/>
                <a:gd name="T11" fmla="*/ 139 h 152"/>
                <a:gd name="T12" fmla="*/ 64 w 133"/>
                <a:gd name="T13" fmla="*/ 79 h 152"/>
                <a:gd name="T14" fmla="*/ 104 w 133"/>
                <a:gd name="T15" fmla="*/ 20 h 152"/>
                <a:gd name="T16" fmla="*/ 120 w 133"/>
                <a:gd name="T17" fmla="*/ 0 h 152"/>
                <a:gd name="T18" fmla="*/ 109 w 133"/>
                <a:gd name="T19" fmla="*/ 28 h 152"/>
                <a:gd name="T20" fmla="*/ 113 w 133"/>
                <a:gd name="T21" fmla="*/ 35 h 152"/>
                <a:gd name="T22" fmla="*/ 129 w 133"/>
                <a:gd name="T23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52">
                  <a:moveTo>
                    <a:pt x="129" y="17"/>
                  </a:moveTo>
                  <a:cubicBezTo>
                    <a:pt x="133" y="22"/>
                    <a:pt x="133" y="22"/>
                    <a:pt x="133" y="22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8" y="44"/>
                    <a:pt x="104" y="75"/>
                    <a:pt x="91" y="84"/>
                  </a:cubicBezTo>
                  <a:cubicBezTo>
                    <a:pt x="78" y="93"/>
                    <a:pt x="43" y="143"/>
                    <a:pt x="38" y="148"/>
                  </a:cubicBezTo>
                  <a:cubicBezTo>
                    <a:pt x="32" y="152"/>
                    <a:pt x="0" y="139"/>
                    <a:pt x="0" y="139"/>
                  </a:cubicBezTo>
                  <a:cubicBezTo>
                    <a:pt x="0" y="139"/>
                    <a:pt x="47" y="97"/>
                    <a:pt x="64" y="79"/>
                  </a:cubicBezTo>
                  <a:cubicBezTo>
                    <a:pt x="81" y="61"/>
                    <a:pt x="97" y="27"/>
                    <a:pt x="104" y="20"/>
                  </a:cubicBezTo>
                  <a:cubicBezTo>
                    <a:pt x="115" y="7"/>
                    <a:pt x="120" y="0"/>
                    <a:pt x="120" y="0"/>
                  </a:cubicBezTo>
                  <a:cubicBezTo>
                    <a:pt x="120" y="0"/>
                    <a:pt x="126" y="7"/>
                    <a:pt x="109" y="28"/>
                  </a:cubicBezTo>
                  <a:cubicBezTo>
                    <a:pt x="105" y="33"/>
                    <a:pt x="113" y="35"/>
                    <a:pt x="113" y="35"/>
                  </a:cubicBezTo>
                  <a:lnTo>
                    <a:pt x="129" y="1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0">
              <a:extLst>
                <a:ext uri="{FF2B5EF4-FFF2-40B4-BE49-F238E27FC236}">
                  <a16:creationId xmlns:a16="http://schemas.microsoft.com/office/drawing/2014/main" xmlns="" id="{F3AA2648-8F28-40F8-8F30-1B855C15B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05" y="4844301"/>
              <a:ext cx="323157" cy="1427705"/>
            </a:xfrm>
            <a:custGeom>
              <a:avLst/>
              <a:gdLst>
                <a:gd name="T0" fmla="*/ 91 w 159"/>
                <a:gd name="T1" fmla="*/ 6 h 704"/>
                <a:gd name="T2" fmla="*/ 53 w 159"/>
                <a:gd name="T3" fmla="*/ 54 h 704"/>
                <a:gd name="T4" fmla="*/ 7 w 159"/>
                <a:gd name="T5" fmla="*/ 362 h 704"/>
                <a:gd name="T6" fmla="*/ 75 w 159"/>
                <a:gd name="T7" fmla="*/ 704 h 704"/>
                <a:gd name="T8" fmla="*/ 124 w 159"/>
                <a:gd name="T9" fmla="*/ 473 h 704"/>
                <a:gd name="T10" fmla="*/ 91 w 159"/>
                <a:gd name="T11" fmla="*/ 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704">
                  <a:moveTo>
                    <a:pt x="91" y="6"/>
                  </a:moveTo>
                  <a:cubicBezTo>
                    <a:pt x="70" y="0"/>
                    <a:pt x="69" y="16"/>
                    <a:pt x="53" y="54"/>
                  </a:cubicBezTo>
                  <a:cubicBezTo>
                    <a:pt x="20" y="129"/>
                    <a:pt x="0" y="241"/>
                    <a:pt x="7" y="362"/>
                  </a:cubicBezTo>
                  <a:cubicBezTo>
                    <a:pt x="16" y="503"/>
                    <a:pt x="42" y="626"/>
                    <a:pt x="75" y="704"/>
                  </a:cubicBezTo>
                  <a:cubicBezTo>
                    <a:pt x="99" y="639"/>
                    <a:pt x="112" y="560"/>
                    <a:pt x="124" y="473"/>
                  </a:cubicBezTo>
                  <a:cubicBezTo>
                    <a:pt x="159" y="201"/>
                    <a:pt x="157" y="22"/>
                    <a:pt x="91" y="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1">
              <a:extLst>
                <a:ext uri="{FF2B5EF4-FFF2-40B4-BE49-F238E27FC236}">
                  <a16:creationId xmlns:a16="http://schemas.microsoft.com/office/drawing/2014/main" xmlns="" id="{36E7ED0E-6F75-4FFC-B891-055A1B71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809" y="5237561"/>
              <a:ext cx="175257" cy="524062"/>
            </a:xfrm>
            <a:custGeom>
              <a:avLst/>
              <a:gdLst>
                <a:gd name="T0" fmla="*/ 84 w 86"/>
                <a:gd name="T1" fmla="*/ 137 h 258"/>
                <a:gd name="T2" fmla="*/ 86 w 86"/>
                <a:gd name="T3" fmla="*/ 8 h 258"/>
                <a:gd name="T4" fmla="*/ 62 w 86"/>
                <a:gd name="T5" fmla="*/ 10 h 258"/>
                <a:gd name="T6" fmla="*/ 0 w 86"/>
                <a:gd name="T7" fmla="*/ 85 h 258"/>
                <a:gd name="T8" fmla="*/ 2 w 86"/>
                <a:gd name="T9" fmla="*/ 168 h 258"/>
                <a:gd name="T10" fmla="*/ 9 w 86"/>
                <a:gd name="T11" fmla="*/ 258 h 258"/>
                <a:gd name="T12" fmla="*/ 36 w 86"/>
                <a:gd name="T13" fmla="*/ 222 h 258"/>
                <a:gd name="T14" fmla="*/ 84 w 86"/>
                <a:gd name="T15" fmla="*/ 13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258">
                  <a:moveTo>
                    <a:pt x="84" y="137"/>
                  </a:moveTo>
                  <a:cubicBezTo>
                    <a:pt x="86" y="90"/>
                    <a:pt x="86" y="46"/>
                    <a:pt x="86" y="8"/>
                  </a:cubicBezTo>
                  <a:cubicBezTo>
                    <a:pt x="79" y="0"/>
                    <a:pt x="75" y="5"/>
                    <a:pt x="62" y="10"/>
                  </a:cubicBezTo>
                  <a:cubicBezTo>
                    <a:pt x="39" y="19"/>
                    <a:pt x="15" y="45"/>
                    <a:pt x="0" y="85"/>
                  </a:cubicBezTo>
                  <a:cubicBezTo>
                    <a:pt x="0" y="112"/>
                    <a:pt x="1" y="140"/>
                    <a:pt x="2" y="168"/>
                  </a:cubicBezTo>
                  <a:cubicBezTo>
                    <a:pt x="4" y="199"/>
                    <a:pt x="7" y="229"/>
                    <a:pt x="9" y="258"/>
                  </a:cubicBezTo>
                  <a:cubicBezTo>
                    <a:pt x="18" y="248"/>
                    <a:pt x="27" y="235"/>
                    <a:pt x="36" y="222"/>
                  </a:cubicBezTo>
                  <a:cubicBezTo>
                    <a:pt x="56" y="192"/>
                    <a:pt x="72" y="163"/>
                    <a:pt x="84" y="137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2">
              <a:extLst>
                <a:ext uri="{FF2B5EF4-FFF2-40B4-BE49-F238E27FC236}">
                  <a16:creationId xmlns:a16="http://schemas.microsoft.com/office/drawing/2014/main" xmlns="" id="{84DFA3FB-4EE3-4DBA-AE6C-5C2F8E1C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14" y="5809498"/>
              <a:ext cx="351369" cy="1657677"/>
            </a:xfrm>
            <a:custGeom>
              <a:avLst/>
              <a:gdLst>
                <a:gd name="T0" fmla="*/ 107 w 173"/>
                <a:gd name="T1" fmla="*/ 7 h 817"/>
                <a:gd name="T2" fmla="*/ 52 w 173"/>
                <a:gd name="T3" fmla="*/ 56 h 817"/>
                <a:gd name="T4" fmla="*/ 13 w 173"/>
                <a:gd name="T5" fmla="*/ 340 h 817"/>
                <a:gd name="T6" fmla="*/ 22 w 173"/>
                <a:gd name="T7" fmla="*/ 634 h 817"/>
                <a:gd name="T8" fmla="*/ 57 w 173"/>
                <a:gd name="T9" fmla="*/ 804 h 817"/>
                <a:gd name="T10" fmla="*/ 82 w 173"/>
                <a:gd name="T11" fmla="*/ 463 h 817"/>
                <a:gd name="T12" fmla="*/ 107 w 173"/>
                <a:gd name="T13" fmla="*/ 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17">
                  <a:moveTo>
                    <a:pt x="107" y="7"/>
                  </a:moveTo>
                  <a:cubicBezTo>
                    <a:pt x="92" y="0"/>
                    <a:pt x="68" y="19"/>
                    <a:pt x="52" y="56"/>
                  </a:cubicBezTo>
                  <a:cubicBezTo>
                    <a:pt x="20" y="127"/>
                    <a:pt x="14" y="222"/>
                    <a:pt x="13" y="340"/>
                  </a:cubicBezTo>
                  <a:cubicBezTo>
                    <a:pt x="12" y="465"/>
                    <a:pt x="17" y="558"/>
                    <a:pt x="22" y="634"/>
                  </a:cubicBezTo>
                  <a:cubicBezTo>
                    <a:pt x="27" y="710"/>
                    <a:pt x="0" y="817"/>
                    <a:pt x="57" y="804"/>
                  </a:cubicBezTo>
                  <a:cubicBezTo>
                    <a:pt x="45" y="701"/>
                    <a:pt x="55" y="545"/>
                    <a:pt x="82" y="463"/>
                  </a:cubicBezTo>
                  <a:cubicBezTo>
                    <a:pt x="173" y="182"/>
                    <a:pt x="151" y="27"/>
                    <a:pt x="107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3">
              <a:extLst>
                <a:ext uri="{FF2B5EF4-FFF2-40B4-BE49-F238E27FC236}">
                  <a16:creationId xmlns:a16="http://schemas.microsoft.com/office/drawing/2014/main" xmlns="" id="{82FB131C-C129-4417-A789-2C509EA3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243" y="3524315"/>
              <a:ext cx="562533" cy="524917"/>
            </a:xfrm>
            <a:custGeom>
              <a:avLst/>
              <a:gdLst>
                <a:gd name="T0" fmla="*/ 582 w 658"/>
                <a:gd name="T1" fmla="*/ 614 h 614"/>
                <a:gd name="T2" fmla="*/ 54 w 658"/>
                <a:gd name="T3" fmla="*/ 602 h 614"/>
                <a:gd name="T4" fmla="*/ 0 w 658"/>
                <a:gd name="T5" fmla="*/ 0 h 614"/>
                <a:gd name="T6" fmla="*/ 658 w 658"/>
                <a:gd name="T7" fmla="*/ 71 h 614"/>
                <a:gd name="T8" fmla="*/ 582 w 658"/>
                <a:gd name="T9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614">
                  <a:moveTo>
                    <a:pt x="582" y="614"/>
                  </a:moveTo>
                  <a:lnTo>
                    <a:pt x="54" y="602"/>
                  </a:lnTo>
                  <a:lnTo>
                    <a:pt x="0" y="0"/>
                  </a:lnTo>
                  <a:lnTo>
                    <a:pt x="658" y="71"/>
                  </a:lnTo>
                  <a:lnTo>
                    <a:pt x="582" y="614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4">
              <a:extLst>
                <a:ext uri="{FF2B5EF4-FFF2-40B4-BE49-F238E27FC236}">
                  <a16:creationId xmlns:a16="http://schemas.microsoft.com/office/drawing/2014/main" xmlns="" id="{80EB19E0-D776-490B-9498-62C85A570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754" y="4029568"/>
              <a:ext cx="1075481" cy="1557652"/>
            </a:xfrm>
            <a:custGeom>
              <a:avLst/>
              <a:gdLst>
                <a:gd name="T0" fmla="*/ 84 w 529"/>
                <a:gd name="T1" fmla="*/ 768 h 768"/>
                <a:gd name="T2" fmla="*/ 461 w 529"/>
                <a:gd name="T3" fmla="*/ 719 h 768"/>
                <a:gd name="T4" fmla="*/ 368 w 529"/>
                <a:gd name="T5" fmla="*/ 8 h 768"/>
                <a:gd name="T6" fmla="*/ 145 w 529"/>
                <a:gd name="T7" fmla="*/ 0 h 768"/>
                <a:gd name="T8" fmla="*/ 84 w 529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768">
                  <a:moveTo>
                    <a:pt x="84" y="768"/>
                  </a:moveTo>
                  <a:cubicBezTo>
                    <a:pt x="210" y="752"/>
                    <a:pt x="335" y="736"/>
                    <a:pt x="461" y="719"/>
                  </a:cubicBezTo>
                  <a:cubicBezTo>
                    <a:pt x="529" y="491"/>
                    <a:pt x="470" y="234"/>
                    <a:pt x="368" y="8"/>
                  </a:cubicBezTo>
                  <a:cubicBezTo>
                    <a:pt x="294" y="5"/>
                    <a:pt x="219" y="3"/>
                    <a:pt x="145" y="0"/>
                  </a:cubicBezTo>
                  <a:cubicBezTo>
                    <a:pt x="69" y="243"/>
                    <a:pt x="0" y="523"/>
                    <a:pt x="84" y="768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">
              <a:extLst>
                <a:ext uri="{FF2B5EF4-FFF2-40B4-BE49-F238E27FC236}">
                  <a16:creationId xmlns:a16="http://schemas.microsoft.com/office/drawing/2014/main" xmlns="" id="{F3116997-7310-4E8C-853F-7795F8CC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780" y="3514056"/>
              <a:ext cx="398390" cy="523207"/>
            </a:xfrm>
            <a:custGeom>
              <a:avLst/>
              <a:gdLst>
                <a:gd name="T0" fmla="*/ 48 w 196"/>
                <a:gd name="T1" fmla="*/ 258 h 258"/>
                <a:gd name="T2" fmla="*/ 196 w 196"/>
                <a:gd name="T3" fmla="*/ 29 h 258"/>
                <a:gd name="T4" fmla="*/ 182 w 196"/>
                <a:gd name="T5" fmla="*/ 13 h 258"/>
                <a:gd name="T6" fmla="*/ 178 w 196"/>
                <a:gd name="T7" fmla="*/ 10 h 258"/>
                <a:gd name="T8" fmla="*/ 129 w 196"/>
                <a:gd name="T9" fmla="*/ 21 h 258"/>
                <a:gd name="T10" fmla="*/ 0 w 196"/>
                <a:gd name="T11" fmla="*/ 221 h 258"/>
                <a:gd name="T12" fmla="*/ 48 w 196"/>
                <a:gd name="T13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58">
                  <a:moveTo>
                    <a:pt x="48" y="258"/>
                  </a:moveTo>
                  <a:cubicBezTo>
                    <a:pt x="196" y="29"/>
                    <a:pt x="196" y="29"/>
                    <a:pt x="196" y="29"/>
                  </a:cubicBezTo>
                  <a:cubicBezTo>
                    <a:pt x="193" y="23"/>
                    <a:pt x="189" y="17"/>
                    <a:pt x="182" y="13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62" y="0"/>
                    <a:pt x="140" y="5"/>
                    <a:pt x="129" y="21"/>
                  </a:cubicBezTo>
                  <a:cubicBezTo>
                    <a:pt x="0" y="221"/>
                    <a:pt x="0" y="221"/>
                    <a:pt x="0" y="221"/>
                  </a:cubicBezTo>
                  <a:lnTo>
                    <a:pt x="48" y="258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6">
              <a:extLst>
                <a:ext uri="{FF2B5EF4-FFF2-40B4-BE49-F238E27FC236}">
                  <a16:creationId xmlns:a16="http://schemas.microsoft.com/office/drawing/2014/main" xmlns="" id="{7261984E-8787-47B5-9086-7F4DD314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819" y="3577319"/>
              <a:ext cx="197485" cy="573647"/>
            </a:xfrm>
            <a:custGeom>
              <a:avLst/>
              <a:gdLst>
                <a:gd name="T0" fmla="*/ 37 w 97"/>
                <a:gd name="T1" fmla="*/ 283 h 283"/>
                <a:gd name="T2" fmla="*/ 0 w 97"/>
                <a:gd name="T3" fmla="*/ 13 h 283"/>
                <a:gd name="T4" fmla="*/ 19 w 97"/>
                <a:gd name="T5" fmla="*/ 4 h 283"/>
                <a:gd name="T6" fmla="*/ 24 w 97"/>
                <a:gd name="T7" fmla="*/ 3 h 283"/>
                <a:gd name="T8" fmla="*/ 64 w 97"/>
                <a:gd name="T9" fmla="*/ 33 h 283"/>
                <a:gd name="T10" fmla="*/ 97 w 97"/>
                <a:gd name="T11" fmla="*/ 269 h 283"/>
                <a:gd name="T12" fmla="*/ 37 w 97"/>
                <a:gd name="T1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83">
                  <a:moveTo>
                    <a:pt x="37" y="28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8"/>
                    <a:pt x="12" y="5"/>
                    <a:pt x="19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43" y="0"/>
                    <a:pt x="61" y="14"/>
                    <a:pt x="64" y="33"/>
                  </a:cubicBezTo>
                  <a:cubicBezTo>
                    <a:pt x="97" y="269"/>
                    <a:pt x="97" y="269"/>
                    <a:pt x="97" y="269"/>
                  </a:cubicBezTo>
                  <a:lnTo>
                    <a:pt x="37" y="283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27">
              <a:extLst>
                <a:ext uri="{FF2B5EF4-FFF2-40B4-BE49-F238E27FC236}">
                  <a16:creationId xmlns:a16="http://schemas.microsoft.com/office/drawing/2014/main" xmlns="" id="{3D5864E6-2C31-40C0-ACB3-C5ADF4C8F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281" y="4378373"/>
              <a:ext cx="76942" cy="129092"/>
            </a:xfrm>
            <a:custGeom>
              <a:avLst/>
              <a:gdLst>
                <a:gd name="T0" fmla="*/ 26 w 38"/>
                <a:gd name="T1" fmla="*/ 57 h 64"/>
                <a:gd name="T2" fmla="*/ 17 w 38"/>
                <a:gd name="T3" fmla="*/ 63 h 64"/>
                <a:gd name="T4" fmla="*/ 7 w 38"/>
                <a:gd name="T5" fmla="*/ 60 h 64"/>
                <a:gd name="T6" fmla="*/ 1 w 38"/>
                <a:gd name="T7" fmla="*/ 51 h 64"/>
                <a:gd name="T8" fmla="*/ 13 w 38"/>
                <a:gd name="T9" fmla="*/ 7 h 64"/>
                <a:gd name="T10" fmla="*/ 22 w 38"/>
                <a:gd name="T11" fmla="*/ 2 h 64"/>
                <a:gd name="T12" fmla="*/ 32 w 38"/>
                <a:gd name="T13" fmla="*/ 4 h 64"/>
                <a:gd name="T14" fmla="*/ 37 w 38"/>
                <a:gd name="T15" fmla="*/ 13 h 64"/>
                <a:gd name="T16" fmla="*/ 26 w 38"/>
                <a:gd name="T1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4">
                  <a:moveTo>
                    <a:pt x="26" y="57"/>
                  </a:moveTo>
                  <a:cubicBezTo>
                    <a:pt x="25" y="61"/>
                    <a:pt x="21" y="64"/>
                    <a:pt x="17" y="63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3" y="59"/>
                    <a:pt x="0" y="55"/>
                    <a:pt x="1" y="5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3"/>
                    <a:pt x="18" y="0"/>
                    <a:pt x="22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6" y="5"/>
                    <a:pt x="38" y="9"/>
                    <a:pt x="37" y="13"/>
                  </a:cubicBezTo>
                  <a:lnTo>
                    <a:pt x="26" y="5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28">
              <a:extLst>
                <a:ext uri="{FF2B5EF4-FFF2-40B4-BE49-F238E27FC236}">
                  <a16:creationId xmlns:a16="http://schemas.microsoft.com/office/drawing/2014/main" xmlns="" id="{C03B622D-2D4F-4FC0-BB1B-EAC6AC0B5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984" y="7263705"/>
              <a:ext cx="170983" cy="385566"/>
            </a:xfrm>
            <a:custGeom>
              <a:avLst/>
              <a:gdLst>
                <a:gd name="T0" fmla="*/ 66 w 84"/>
                <a:gd name="T1" fmla="*/ 102 h 190"/>
                <a:gd name="T2" fmla="*/ 14 w 84"/>
                <a:gd name="T3" fmla="*/ 186 h 190"/>
                <a:gd name="T4" fmla="*/ 18 w 84"/>
                <a:gd name="T5" fmla="*/ 87 h 190"/>
                <a:gd name="T6" fmla="*/ 70 w 84"/>
                <a:gd name="T7" fmla="*/ 4 h 190"/>
                <a:gd name="T8" fmla="*/ 66 w 84"/>
                <a:gd name="T9" fmla="*/ 10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90">
                  <a:moveTo>
                    <a:pt x="66" y="102"/>
                  </a:moveTo>
                  <a:cubicBezTo>
                    <a:pt x="50" y="153"/>
                    <a:pt x="27" y="190"/>
                    <a:pt x="14" y="186"/>
                  </a:cubicBezTo>
                  <a:cubicBezTo>
                    <a:pt x="0" y="182"/>
                    <a:pt x="2" y="138"/>
                    <a:pt x="18" y="87"/>
                  </a:cubicBezTo>
                  <a:cubicBezTo>
                    <a:pt x="34" y="37"/>
                    <a:pt x="57" y="0"/>
                    <a:pt x="70" y="4"/>
                  </a:cubicBezTo>
                  <a:cubicBezTo>
                    <a:pt x="84" y="8"/>
                    <a:pt x="82" y="52"/>
                    <a:pt x="66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xmlns="" id="{601A58DF-976F-4253-A4BA-D390775FF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906" y="7120080"/>
              <a:ext cx="157304" cy="431731"/>
            </a:xfrm>
            <a:custGeom>
              <a:avLst/>
              <a:gdLst>
                <a:gd name="T0" fmla="*/ 54 w 77"/>
                <a:gd name="T1" fmla="*/ 145 h 213"/>
                <a:gd name="T2" fmla="*/ 14 w 77"/>
                <a:gd name="T3" fmla="*/ 209 h 213"/>
                <a:gd name="T4" fmla="*/ 13 w 77"/>
                <a:gd name="T5" fmla="*/ 136 h 213"/>
                <a:gd name="T6" fmla="*/ 34 w 77"/>
                <a:gd name="T7" fmla="*/ 46 h 213"/>
                <a:gd name="T8" fmla="*/ 54 w 77"/>
                <a:gd name="T9" fmla="*/ 14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13">
                  <a:moveTo>
                    <a:pt x="54" y="145"/>
                  </a:moveTo>
                  <a:cubicBezTo>
                    <a:pt x="48" y="183"/>
                    <a:pt x="27" y="213"/>
                    <a:pt x="14" y="209"/>
                  </a:cubicBezTo>
                  <a:cubicBezTo>
                    <a:pt x="0" y="205"/>
                    <a:pt x="0" y="173"/>
                    <a:pt x="13" y="136"/>
                  </a:cubicBezTo>
                  <a:cubicBezTo>
                    <a:pt x="30" y="90"/>
                    <a:pt x="37" y="77"/>
                    <a:pt x="34" y="46"/>
                  </a:cubicBezTo>
                  <a:cubicBezTo>
                    <a:pt x="31" y="17"/>
                    <a:pt x="77" y="0"/>
                    <a:pt x="54" y="145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xmlns="" id="{FB9F912C-FDB7-462C-AF80-705C56B3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613" y="7319275"/>
              <a:ext cx="10259" cy="5984"/>
            </a:xfrm>
            <a:custGeom>
              <a:avLst/>
              <a:gdLst>
                <a:gd name="T0" fmla="*/ 0 w 5"/>
                <a:gd name="T1" fmla="*/ 2 h 3"/>
                <a:gd name="T2" fmla="*/ 1 w 5"/>
                <a:gd name="T3" fmla="*/ 3 h 3"/>
                <a:gd name="T4" fmla="*/ 4 w 5"/>
                <a:gd name="T5" fmla="*/ 3 h 3"/>
                <a:gd name="T6" fmla="*/ 5 w 5"/>
                <a:gd name="T7" fmla="*/ 1 h 3"/>
                <a:gd name="T8" fmla="*/ 5 w 5"/>
                <a:gd name="T9" fmla="*/ 1 h 3"/>
                <a:gd name="T10" fmla="*/ 3 w 5"/>
                <a:gd name="T11" fmla="*/ 0 h 3"/>
                <a:gd name="T12" fmla="*/ 1 w 5"/>
                <a:gd name="T13" fmla="*/ 0 h 3"/>
                <a:gd name="T14" fmla="*/ 0 w 5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xmlns="" id="{E291BAC7-6DA2-4887-A5DA-79794E3B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126" y="7381683"/>
              <a:ext cx="526627" cy="76942"/>
            </a:xfrm>
            <a:custGeom>
              <a:avLst/>
              <a:gdLst>
                <a:gd name="T0" fmla="*/ 122 w 259"/>
                <a:gd name="T1" fmla="*/ 0 h 38"/>
                <a:gd name="T2" fmla="*/ 37 w 259"/>
                <a:gd name="T3" fmla="*/ 12 h 38"/>
                <a:gd name="T4" fmla="*/ 7 w 259"/>
                <a:gd name="T5" fmla="*/ 6 h 38"/>
                <a:gd name="T6" fmla="*/ 4 w 259"/>
                <a:gd name="T7" fmla="*/ 6 h 38"/>
                <a:gd name="T8" fmla="*/ 4 w 259"/>
                <a:gd name="T9" fmla="*/ 8 h 38"/>
                <a:gd name="T10" fmla="*/ 21 w 259"/>
                <a:gd name="T11" fmla="*/ 37 h 38"/>
                <a:gd name="T12" fmla="*/ 152 w 259"/>
                <a:gd name="T13" fmla="*/ 31 h 38"/>
                <a:gd name="T14" fmla="*/ 122 w 259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38">
                  <a:moveTo>
                    <a:pt x="122" y="0"/>
                  </a:moveTo>
                  <a:cubicBezTo>
                    <a:pt x="129" y="24"/>
                    <a:pt x="56" y="17"/>
                    <a:pt x="37" y="12"/>
                  </a:cubicBezTo>
                  <a:cubicBezTo>
                    <a:pt x="18" y="7"/>
                    <a:pt x="7" y="6"/>
                    <a:pt x="7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5" y="21"/>
                    <a:pt x="0" y="38"/>
                    <a:pt x="21" y="37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259" y="26"/>
                    <a:pt x="122" y="0"/>
                    <a:pt x="122" y="0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xmlns="" id="{CD2F37CE-8925-43E9-96CE-6E5D8C40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106" y="3667940"/>
              <a:ext cx="29067" cy="134221"/>
            </a:xfrm>
            <a:custGeom>
              <a:avLst/>
              <a:gdLst>
                <a:gd name="T0" fmla="*/ 0 w 14"/>
                <a:gd name="T1" fmla="*/ 66 h 66"/>
                <a:gd name="T2" fmla="*/ 14 w 14"/>
                <a:gd name="T3" fmla="*/ 40 h 66"/>
                <a:gd name="T4" fmla="*/ 11 w 14"/>
                <a:gd name="T5" fmla="*/ 0 h 66"/>
                <a:gd name="T6" fmla="*/ 5 w 14"/>
                <a:gd name="T7" fmla="*/ 23 h 66"/>
                <a:gd name="T8" fmla="*/ 0 w 1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6">
                  <a:moveTo>
                    <a:pt x="0" y="66"/>
                  </a:moveTo>
                  <a:cubicBezTo>
                    <a:pt x="0" y="66"/>
                    <a:pt x="13" y="50"/>
                    <a:pt x="14" y="40"/>
                  </a:cubicBezTo>
                  <a:cubicBezTo>
                    <a:pt x="14" y="33"/>
                    <a:pt x="11" y="0"/>
                    <a:pt x="11" y="0"/>
                  </a:cubicBezTo>
                  <a:cubicBezTo>
                    <a:pt x="11" y="0"/>
                    <a:pt x="4" y="10"/>
                    <a:pt x="5" y="23"/>
                  </a:cubicBezTo>
                  <a:cubicBezTo>
                    <a:pt x="7" y="43"/>
                    <a:pt x="0" y="66"/>
                    <a:pt x="0" y="6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xmlns="" id="{B20FBB3E-0D50-4C4F-9B68-CFFD994AA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102" y="3773949"/>
              <a:ext cx="51295" cy="64973"/>
            </a:xfrm>
            <a:custGeom>
              <a:avLst/>
              <a:gdLst>
                <a:gd name="T0" fmla="*/ 19 w 25"/>
                <a:gd name="T1" fmla="*/ 6 h 32"/>
                <a:gd name="T2" fmla="*/ 13 w 25"/>
                <a:gd name="T3" fmla="*/ 3 h 32"/>
                <a:gd name="T4" fmla="*/ 11 w 25"/>
                <a:gd name="T5" fmla="*/ 8 h 32"/>
                <a:gd name="T6" fmla="*/ 0 w 25"/>
                <a:gd name="T7" fmla="*/ 32 h 32"/>
                <a:gd name="T8" fmla="*/ 14 w 25"/>
                <a:gd name="T9" fmla="*/ 15 h 32"/>
                <a:gd name="T10" fmla="*/ 24 w 25"/>
                <a:gd name="T11" fmla="*/ 3 h 32"/>
                <a:gd name="T12" fmla="*/ 25 w 25"/>
                <a:gd name="T13" fmla="*/ 0 h 32"/>
                <a:gd name="T14" fmla="*/ 19 w 25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2">
                  <a:moveTo>
                    <a:pt x="19" y="6"/>
                  </a:moveTo>
                  <a:cubicBezTo>
                    <a:pt x="19" y="6"/>
                    <a:pt x="14" y="5"/>
                    <a:pt x="13" y="3"/>
                  </a:cubicBezTo>
                  <a:cubicBezTo>
                    <a:pt x="12" y="5"/>
                    <a:pt x="11" y="7"/>
                    <a:pt x="11" y="8"/>
                  </a:cubicBezTo>
                  <a:cubicBezTo>
                    <a:pt x="10" y="11"/>
                    <a:pt x="0" y="32"/>
                    <a:pt x="0" y="32"/>
                  </a:cubicBezTo>
                  <a:cubicBezTo>
                    <a:pt x="0" y="32"/>
                    <a:pt x="10" y="18"/>
                    <a:pt x="14" y="15"/>
                  </a:cubicBezTo>
                  <a:cubicBezTo>
                    <a:pt x="16" y="13"/>
                    <a:pt x="20" y="7"/>
                    <a:pt x="24" y="3"/>
                  </a:cubicBezTo>
                  <a:cubicBezTo>
                    <a:pt x="24" y="2"/>
                    <a:pt x="24" y="1"/>
                    <a:pt x="25" y="0"/>
                  </a:cubicBezTo>
                  <a:lnTo>
                    <a:pt x="19" y="6"/>
                  </a:ln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xmlns="" id="{8567759E-0AFA-4700-A2C5-4DD07CC5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941" y="3720945"/>
              <a:ext cx="48730" cy="105154"/>
            </a:xfrm>
            <a:custGeom>
              <a:avLst/>
              <a:gdLst>
                <a:gd name="T0" fmla="*/ 12 w 24"/>
                <a:gd name="T1" fmla="*/ 25 h 52"/>
                <a:gd name="T2" fmla="*/ 24 w 24"/>
                <a:gd name="T3" fmla="*/ 0 h 52"/>
                <a:gd name="T4" fmla="*/ 10 w 24"/>
                <a:gd name="T5" fmla="*/ 15 h 52"/>
                <a:gd name="T6" fmla="*/ 1 w 24"/>
                <a:gd name="T7" fmla="*/ 31 h 52"/>
                <a:gd name="T8" fmla="*/ 2 w 24"/>
                <a:gd name="T9" fmla="*/ 49 h 52"/>
                <a:gd name="T10" fmla="*/ 15 w 24"/>
                <a:gd name="T11" fmla="*/ 32 h 52"/>
                <a:gd name="T12" fmla="*/ 12 w 24"/>
                <a:gd name="T13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52">
                  <a:moveTo>
                    <a:pt x="12" y="25"/>
                  </a:moveTo>
                  <a:cubicBezTo>
                    <a:pt x="23" y="11"/>
                    <a:pt x="24" y="3"/>
                    <a:pt x="24" y="0"/>
                  </a:cubicBezTo>
                  <a:cubicBezTo>
                    <a:pt x="21" y="3"/>
                    <a:pt x="17" y="8"/>
                    <a:pt x="10" y="15"/>
                  </a:cubicBezTo>
                  <a:cubicBezTo>
                    <a:pt x="8" y="18"/>
                    <a:pt x="5" y="24"/>
                    <a:pt x="1" y="31"/>
                  </a:cubicBezTo>
                  <a:cubicBezTo>
                    <a:pt x="0" y="32"/>
                    <a:pt x="5" y="36"/>
                    <a:pt x="2" y="49"/>
                  </a:cubicBezTo>
                  <a:cubicBezTo>
                    <a:pt x="1" y="52"/>
                    <a:pt x="11" y="40"/>
                    <a:pt x="15" y="32"/>
                  </a:cubicBezTo>
                  <a:cubicBezTo>
                    <a:pt x="13" y="31"/>
                    <a:pt x="9" y="29"/>
                    <a:pt x="12" y="2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xmlns="" id="{0F32C09A-A964-41D3-AF74-5D72E973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336" y="1143381"/>
              <a:ext cx="1363587" cy="6548636"/>
            </a:xfrm>
            <a:custGeom>
              <a:avLst/>
              <a:gdLst>
                <a:gd name="T0" fmla="*/ 650 w 671"/>
                <a:gd name="T1" fmla="*/ 514 h 3229"/>
                <a:gd name="T2" fmla="*/ 336 w 671"/>
                <a:gd name="T3" fmla="*/ 0 h 3229"/>
                <a:gd name="T4" fmla="*/ 21 w 671"/>
                <a:gd name="T5" fmla="*/ 514 h 3229"/>
                <a:gd name="T6" fmla="*/ 297 w 671"/>
                <a:gd name="T7" fmla="*/ 923 h 3229"/>
                <a:gd name="T8" fmla="*/ 239 w 671"/>
                <a:gd name="T9" fmla="*/ 3131 h 3229"/>
                <a:gd name="T10" fmla="*/ 336 w 671"/>
                <a:gd name="T11" fmla="*/ 3229 h 3229"/>
                <a:gd name="T12" fmla="*/ 432 w 671"/>
                <a:gd name="T13" fmla="*/ 3131 h 3229"/>
                <a:gd name="T14" fmla="*/ 374 w 671"/>
                <a:gd name="T15" fmla="*/ 923 h 3229"/>
                <a:gd name="T16" fmla="*/ 650 w 671"/>
                <a:gd name="T17" fmla="*/ 514 h 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3229">
                  <a:moveTo>
                    <a:pt x="650" y="514"/>
                  </a:moveTo>
                  <a:cubicBezTo>
                    <a:pt x="629" y="300"/>
                    <a:pt x="503" y="5"/>
                    <a:pt x="336" y="0"/>
                  </a:cubicBezTo>
                  <a:cubicBezTo>
                    <a:pt x="168" y="5"/>
                    <a:pt x="42" y="299"/>
                    <a:pt x="21" y="514"/>
                  </a:cubicBezTo>
                  <a:cubicBezTo>
                    <a:pt x="0" y="716"/>
                    <a:pt x="122" y="894"/>
                    <a:pt x="297" y="923"/>
                  </a:cubicBezTo>
                  <a:cubicBezTo>
                    <a:pt x="278" y="1454"/>
                    <a:pt x="258" y="2599"/>
                    <a:pt x="239" y="3131"/>
                  </a:cubicBezTo>
                  <a:cubicBezTo>
                    <a:pt x="237" y="3173"/>
                    <a:pt x="279" y="3229"/>
                    <a:pt x="336" y="3229"/>
                  </a:cubicBezTo>
                  <a:cubicBezTo>
                    <a:pt x="392" y="3229"/>
                    <a:pt x="434" y="3173"/>
                    <a:pt x="432" y="3131"/>
                  </a:cubicBezTo>
                  <a:cubicBezTo>
                    <a:pt x="413" y="2599"/>
                    <a:pt x="394" y="1454"/>
                    <a:pt x="374" y="923"/>
                  </a:cubicBezTo>
                  <a:cubicBezTo>
                    <a:pt x="549" y="894"/>
                    <a:pt x="671" y="716"/>
                    <a:pt x="650" y="514"/>
                  </a:cubicBezTo>
                  <a:close/>
                </a:path>
              </a:pathLst>
            </a:custGeom>
            <a:solidFill>
              <a:srgbClr val="D2C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xmlns="" id="{5FD95064-A8EB-4218-B6D0-BFB03C350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087" y="1210064"/>
              <a:ext cx="1071206" cy="1520891"/>
            </a:xfrm>
            <a:custGeom>
              <a:avLst/>
              <a:gdLst>
                <a:gd name="T0" fmla="*/ 83 w 527"/>
                <a:gd name="T1" fmla="*/ 750 h 750"/>
                <a:gd name="T2" fmla="*/ 10 w 527"/>
                <a:gd name="T3" fmla="*/ 485 h 750"/>
                <a:gd name="T4" fmla="*/ 293 w 527"/>
                <a:gd name="T5" fmla="*/ 0 h 750"/>
                <a:gd name="T6" fmla="*/ 527 w 527"/>
                <a:gd name="T7" fmla="*/ 276 h 750"/>
                <a:gd name="T8" fmla="*/ 358 w 527"/>
                <a:gd name="T9" fmla="*/ 138 h 750"/>
                <a:gd name="T10" fmla="*/ 75 w 527"/>
                <a:gd name="T11" fmla="*/ 623 h 750"/>
                <a:gd name="T12" fmla="*/ 83 w 527"/>
                <a:gd name="T13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750">
                  <a:moveTo>
                    <a:pt x="83" y="750"/>
                  </a:moveTo>
                  <a:cubicBezTo>
                    <a:pt x="27" y="679"/>
                    <a:pt x="0" y="583"/>
                    <a:pt x="10" y="485"/>
                  </a:cubicBezTo>
                  <a:cubicBezTo>
                    <a:pt x="31" y="264"/>
                    <a:pt x="160" y="4"/>
                    <a:pt x="293" y="0"/>
                  </a:cubicBezTo>
                  <a:cubicBezTo>
                    <a:pt x="384" y="2"/>
                    <a:pt x="473" y="127"/>
                    <a:pt x="527" y="276"/>
                  </a:cubicBezTo>
                  <a:cubicBezTo>
                    <a:pt x="478" y="195"/>
                    <a:pt x="419" y="140"/>
                    <a:pt x="358" y="138"/>
                  </a:cubicBezTo>
                  <a:cubicBezTo>
                    <a:pt x="225" y="142"/>
                    <a:pt x="97" y="402"/>
                    <a:pt x="75" y="623"/>
                  </a:cubicBezTo>
                  <a:cubicBezTo>
                    <a:pt x="71" y="667"/>
                    <a:pt x="74" y="710"/>
                    <a:pt x="83" y="750"/>
                  </a:cubicBezTo>
                  <a:close/>
                </a:path>
              </a:pathLst>
            </a:custGeom>
            <a:solidFill>
              <a:srgbClr val="BCB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xmlns="" id="{93542C33-4F0F-44A5-A0A6-90988A13A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372" y="5483776"/>
              <a:ext cx="215438" cy="2119330"/>
            </a:xfrm>
            <a:custGeom>
              <a:avLst/>
              <a:gdLst>
                <a:gd name="T0" fmla="*/ 46 w 106"/>
                <a:gd name="T1" fmla="*/ 1045 h 1045"/>
                <a:gd name="T2" fmla="*/ 0 w 106"/>
                <a:gd name="T3" fmla="*/ 1018 h 1045"/>
                <a:gd name="T4" fmla="*/ 44 w 106"/>
                <a:gd name="T5" fmla="*/ 954 h 1045"/>
                <a:gd name="T6" fmla="*/ 71 w 106"/>
                <a:gd name="T7" fmla="*/ 0 h 1045"/>
                <a:gd name="T8" fmla="*/ 73 w 106"/>
                <a:gd name="T9" fmla="*/ 11 h 1045"/>
                <a:gd name="T10" fmla="*/ 104 w 106"/>
                <a:gd name="T11" fmla="*/ 986 h 1045"/>
                <a:gd name="T12" fmla="*/ 46 w 106"/>
                <a:gd name="T13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45">
                  <a:moveTo>
                    <a:pt x="46" y="1045"/>
                  </a:moveTo>
                  <a:cubicBezTo>
                    <a:pt x="26" y="1045"/>
                    <a:pt x="10" y="1033"/>
                    <a:pt x="0" y="1018"/>
                  </a:cubicBezTo>
                  <a:cubicBezTo>
                    <a:pt x="26" y="1005"/>
                    <a:pt x="43" y="977"/>
                    <a:pt x="44" y="954"/>
                  </a:cubicBezTo>
                  <a:cubicBezTo>
                    <a:pt x="53" y="636"/>
                    <a:pt x="62" y="318"/>
                    <a:pt x="71" y="0"/>
                  </a:cubicBezTo>
                  <a:cubicBezTo>
                    <a:pt x="72" y="3"/>
                    <a:pt x="72" y="7"/>
                    <a:pt x="73" y="11"/>
                  </a:cubicBezTo>
                  <a:cubicBezTo>
                    <a:pt x="83" y="336"/>
                    <a:pt x="94" y="661"/>
                    <a:pt x="104" y="986"/>
                  </a:cubicBezTo>
                  <a:cubicBezTo>
                    <a:pt x="106" y="1011"/>
                    <a:pt x="80" y="1045"/>
                    <a:pt x="46" y="1045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xmlns="" id="{ECDD11C8-F632-4312-B8BE-D0FC89B1C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626" y="2064123"/>
              <a:ext cx="738645" cy="883980"/>
            </a:xfrm>
            <a:custGeom>
              <a:avLst/>
              <a:gdLst>
                <a:gd name="T0" fmla="*/ 70 w 363"/>
                <a:gd name="T1" fmla="*/ 436 h 436"/>
                <a:gd name="T2" fmla="*/ 0 w 363"/>
                <a:gd name="T3" fmla="*/ 423 h 436"/>
                <a:gd name="T4" fmla="*/ 50 w 363"/>
                <a:gd name="T5" fmla="*/ 430 h 436"/>
                <a:gd name="T6" fmla="*/ 261 w 363"/>
                <a:gd name="T7" fmla="*/ 326 h 436"/>
                <a:gd name="T8" fmla="*/ 348 w 363"/>
                <a:gd name="T9" fmla="*/ 32 h 436"/>
                <a:gd name="T10" fmla="*/ 344 w 363"/>
                <a:gd name="T11" fmla="*/ 0 h 436"/>
                <a:gd name="T12" fmla="*/ 353 w 363"/>
                <a:gd name="T13" fmla="*/ 59 h 436"/>
                <a:gd name="T14" fmla="*/ 270 w 363"/>
                <a:gd name="T15" fmla="*/ 338 h 436"/>
                <a:gd name="T16" fmla="*/ 70 w 363"/>
                <a:gd name="T1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436">
                  <a:moveTo>
                    <a:pt x="70" y="436"/>
                  </a:moveTo>
                  <a:cubicBezTo>
                    <a:pt x="46" y="435"/>
                    <a:pt x="23" y="430"/>
                    <a:pt x="0" y="423"/>
                  </a:cubicBezTo>
                  <a:cubicBezTo>
                    <a:pt x="17" y="426"/>
                    <a:pt x="33" y="429"/>
                    <a:pt x="50" y="430"/>
                  </a:cubicBezTo>
                  <a:cubicBezTo>
                    <a:pt x="130" y="427"/>
                    <a:pt x="205" y="390"/>
                    <a:pt x="261" y="326"/>
                  </a:cubicBezTo>
                  <a:cubicBezTo>
                    <a:pt x="328" y="249"/>
                    <a:pt x="360" y="142"/>
                    <a:pt x="348" y="32"/>
                  </a:cubicBezTo>
                  <a:cubicBezTo>
                    <a:pt x="347" y="21"/>
                    <a:pt x="346" y="11"/>
                    <a:pt x="344" y="0"/>
                  </a:cubicBezTo>
                  <a:cubicBezTo>
                    <a:pt x="348" y="20"/>
                    <a:pt x="351" y="40"/>
                    <a:pt x="353" y="59"/>
                  </a:cubicBezTo>
                  <a:cubicBezTo>
                    <a:pt x="363" y="164"/>
                    <a:pt x="333" y="265"/>
                    <a:pt x="270" y="338"/>
                  </a:cubicBezTo>
                  <a:cubicBezTo>
                    <a:pt x="217" y="398"/>
                    <a:pt x="146" y="433"/>
                    <a:pt x="70" y="436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xmlns="" id="{002B6518-BF02-4B7B-9BFE-17A6B66788C5}"/>
              </a:ext>
            </a:extLst>
          </p:cNvPr>
          <p:cNvGrpSpPr/>
          <p:nvPr/>
        </p:nvGrpSpPr>
        <p:grpSpPr>
          <a:xfrm rot="2107993">
            <a:off x="7024783" y="4791513"/>
            <a:ext cx="507339" cy="1194924"/>
            <a:chOff x="6753223" y="3808146"/>
            <a:chExt cx="722030" cy="1700581"/>
          </a:xfrm>
        </p:grpSpPr>
        <p:sp>
          <p:nvSpPr>
            <p:cNvPr id="473" name="Freeform 80">
              <a:extLst>
                <a:ext uri="{FF2B5EF4-FFF2-40B4-BE49-F238E27FC236}">
                  <a16:creationId xmlns:a16="http://schemas.microsoft.com/office/drawing/2014/main" xmlns="" id="{7BF35CDE-33F7-4858-8CF6-91B9F094F0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81">
              <a:extLst>
                <a:ext uri="{FF2B5EF4-FFF2-40B4-BE49-F238E27FC236}">
                  <a16:creationId xmlns:a16="http://schemas.microsoft.com/office/drawing/2014/main" xmlns="" id="{F5C8C71F-2A39-4BB7-B6FA-1E38B2EB9D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82">
              <a:extLst>
                <a:ext uri="{FF2B5EF4-FFF2-40B4-BE49-F238E27FC236}">
                  <a16:creationId xmlns:a16="http://schemas.microsoft.com/office/drawing/2014/main" xmlns="" id="{A0DD0B19-65AF-47DD-B54E-CFE716AE44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83">
              <a:extLst>
                <a:ext uri="{FF2B5EF4-FFF2-40B4-BE49-F238E27FC236}">
                  <a16:creationId xmlns:a16="http://schemas.microsoft.com/office/drawing/2014/main" xmlns="" id="{E14725A3-1D6A-44FE-93AE-BA98BDFD0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84">
              <a:extLst>
                <a:ext uri="{FF2B5EF4-FFF2-40B4-BE49-F238E27FC236}">
                  <a16:creationId xmlns:a16="http://schemas.microsoft.com/office/drawing/2014/main" xmlns="" id="{14A6D840-7601-4A80-8442-806B66B6E3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85">
              <a:extLst>
                <a:ext uri="{FF2B5EF4-FFF2-40B4-BE49-F238E27FC236}">
                  <a16:creationId xmlns:a16="http://schemas.microsoft.com/office/drawing/2014/main" xmlns="" id="{23D89178-5CB8-4B62-A37D-0C361AD1D4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9" name="Subtitle 2">
            <a:extLst>
              <a:ext uri="{FF2B5EF4-FFF2-40B4-BE49-F238E27FC236}">
                <a16:creationId xmlns:a16="http://schemas.microsoft.com/office/drawing/2014/main" xmlns="" id="{98A37B19-C04F-4CAF-8AF8-E045C560DEB9}"/>
              </a:ext>
            </a:extLst>
          </p:cNvPr>
          <p:cNvSpPr txBox="1">
            <a:spLocks/>
          </p:cNvSpPr>
          <p:nvPr/>
        </p:nvSpPr>
        <p:spPr>
          <a:xfrm>
            <a:off x="362288" y="661500"/>
            <a:ext cx="7813199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CATALOGUE</a:t>
            </a:r>
          </a:p>
        </p:txBody>
      </p:sp>
    </p:spTree>
    <p:extLst>
      <p:ext uri="{BB962C8B-B14F-4D97-AF65-F5344CB8AC3E}">
        <p14:creationId xmlns:p14="http://schemas.microsoft.com/office/powerpoint/2010/main" val="3216248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09478" y="2941806"/>
            <a:ext cx="2791117" cy="1660866"/>
            <a:chOff x="1009478" y="2941806"/>
            <a:chExt cx="2791117" cy="1660866"/>
          </a:xfrm>
        </p:grpSpPr>
        <p:sp>
          <p:nvSpPr>
            <p:cNvPr id="7123" name="Title 1">
              <a:extLst>
                <a:ext uri="{FF2B5EF4-FFF2-40B4-BE49-F238E27FC236}">
                  <a16:creationId xmlns:a16="http://schemas.microsoft.com/office/drawing/2014/main" xmlns="" id="{72F8FE7C-20E8-4641-8A17-62FDA4223E39}"/>
                </a:ext>
              </a:extLst>
            </p:cNvPr>
            <p:cNvSpPr txBox="1">
              <a:spLocks/>
            </p:cNvSpPr>
            <p:nvPr/>
          </p:nvSpPr>
          <p:spPr>
            <a:xfrm>
              <a:off x="1009478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Must</a:t>
              </a:r>
              <a:r>
                <a:rPr lang="en-IN" dirty="0"/>
                <a:t> </a:t>
              </a:r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8079144-3F79-45DD-965F-543B131B2F46}"/>
                </a:ext>
              </a:extLst>
            </p:cNvPr>
            <p:cNvGrpSpPr/>
            <p:nvPr/>
          </p:nvGrpSpPr>
          <p:grpSpPr>
            <a:xfrm>
              <a:off x="1994349" y="2941806"/>
              <a:ext cx="821374" cy="821374"/>
              <a:chOff x="1526345" y="2864796"/>
              <a:chExt cx="953310" cy="953310"/>
            </a:xfrm>
          </p:grpSpPr>
          <p:sp>
            <p:nvSpPr>
              <p:cNvPr id="7119" name="Oval 7118">
                <a:extLst>
                  <a:ext uri="{FF2B5EF4-FFF2-40B4-BE49-F238E27FC236}">
                    <a16:creationId xmlns:a16="http://schemas.microsoft.com/office/drawing/2014/main" xmlns="" id="{223AC2C7-ADC3-42CB-9174-A49D1B6D0EBD}"/>
                  </a:ext>
                </a:extLst>
              </p:cNvPr>
              <p:cNvSpPr/>
              <p:nvPr/>
            </p:nvSpPr>
            <p:spPr>
              <a:xfrm>
                <a:off x="1526345" y="2864796"/>
                <a:ext cx="953310" cy="953310"/>
              </a:xfrm>
              <a:prstGeom prst="ellipse">
                <a:avLst/>
              </a:prstGeom>
              <a:solidFill>
                <a:srgbClr val="9DC43A"/>
              </a:solidFill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" name="Graphic 3" descr="Badge 1 outline">
                <a:extLst>
                  <a:ext uri="{FF2B5EF4-FFF2-40B4-BE49-F238E27FC236}">
                    <a16:creationId xmlns:a16="http://schemas.microsoft.com/office/drawing/2014/main" xmlns="" id="{A35A6529-6EA7-4315-9407-0E738E1D0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/>
              <a:stretch/>
            </p:blipFill>
            <p:spPr>
              <a:xfrm>
                <a:off x="1775249" y="3113700"/>
                <a:ext cx="455503" cy="455503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52FD694-B1B4-4898-A94F-48B1481C299B}"/>
              </a:ext>
            </a:extLst>
          </p:cNvPr>
          <p:cNvGrpSpPr/>
          <p:nvPr/>
        </p:nvGrpSpPr>
        <p:grpSpPr>
          <a:xfrm>
            <a:off x="5685312" y="2941806"/>
            <a:ext cx="821374" cy="821374"/>
            <a:chOff x="5142690" y="2864796"/>
            <a:chExt cx="953310" cy="95331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120" name="Oval 7119">
              <a:extLst>
                <a:ext uri="{FF2B5EF4-FFF2-40B4-BE49-F238E27FC236}">
                  <a16:creationId xmlns:a16="http://schemas.microsoft.com/office/drawing/2014/main" xmlns="" id="{E89A8E42-3983-4960-8741-8919FB738F93}"/>
                </a:ext>
              </a:extLst>
            </p:cNvPr>
            <p:cNvSpPr/>
            <p:nvPr/>
          </p:nvSpPr>
          <p:spPr>
            <a:xfrm>
              <a:off x="5142690" y="2864796"/>
              <a:ext cx="953310" cy="953310"/>
            </a:xfrm>
            <a:prstGeom prst="ellipse">
              <a:avLst/>
            </a:prstGeom>
            <a:grpFill/>
            <a:ln>
              <a:solidFill>
                <a:srgbClr val="99C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xmlns="" id="{6BB1C1EB-76F3-4EA3-8799-8255BCCE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17372" y="3139478"/>
              <a:ext cx="403947" cy="403947"/>
            </a:xfrm>
            <a:prstGeom prst="rect">
              <a:avLst/>
            </a:prstGeom>
            <a:grpFill/>
          </p:spPr>
        </p:pic>
      </p:grpSp>
      <p:sp>
        <p:nvSpPr>
          <p:cNvPr id="694" name="Title 1">
            <a:extLst>
              <a:ext uri="{FF2B5EF4-FFF2-40B4-BE49-F238E27FC236}">
                <a16:creationId xmlns:a16="http://schemas.microsoft.com/office/drawing/2014/main" xmlns="" id="{9F330FD9-935E-4B58-8CB0-F7F7C986FCC6}"/>
              </a:ext>
            </a:extLst>
          </p:cNvPr>
          <p:cNvSpPr txBox="1">
            <a:spLocks/>
          </p:cNvSpPr>
          <p:nvPr/>
        </p:nvSpPr>
        <p:spPr>
          <a:xfrm>
            <a:off x="4700441" y="3864008"/>
            <a:ext cx="2791117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Arial" panose="020B0604020202020204" pitchFamily="34" charset="0"/>
                <a:cs typeface="Poppins Medium" panose="00000600000000000000" pitchFamily="2" charset="0"/>
              </a:defRPr>
            </a:lvl1pPr>
          </a:lstStyle>
          <a:p>
            <a:pPr algn="ctr"/>
            <a:r>
              <a:rPr lang="en-IN" sz="4800" b="1" dirty="0"/>
              <a:t>Should</a:t>
            </a:r>
            <a:endParaRPr lang="en-US" sz="4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91404" y="2941806"/>
            <a:ext cx="2791117" cy="1660866"/>
            <a:chOff x="8391404" y="2941806"/>
            <a:chExt cx="2791117" cy="16608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0A1BE686-79E9-4414-B258-52AA3CA4E049}"/>
                </a:ext>
              </a:extLst>
            </p:cNvPr>
            <p:cNvGrpSpPr/>
            <p:nvPr/>
          </p:nvGrpSpPr>
          <p:grpSpPr>
            <a:xfrm>
              <a:off x="9376275" y="2941806"/>
              <a:ext cx="821374" cy="821374"/>
              <a:chOff x="9521308" y="2952345"/>
              <a:chExt cx="953310" cy="953310"/>
            </a:xfrm>
            <a:solidFill>
              <a:srgbClr val="FBC7B7"/>
            </a:solidFill>
          </p:grpSpPr>
          <p:sp>
            <p:nvSpPr>
              <p:cNvPr id="7121" name="Oval 7120">
                <a:extLst>
                  <a:ext uri="{FF2B5EF4-FFF2-40B4-BE49-F238E27FC236}">
                    <a16:creationId xmlns:a16="http://schemas.microsoft.com/office/drawing/2014/main" xmlns="" id="{95510CC9-6FEE-49A2-A94D-67FD32E48049}"/>
                  </a:ext>
                </a:extLst>
              </p:cNvPr>
              <p:cNvSpPr/>
              <p:nvPr/>
            </p:nvSpPr>
            <p:spPr>
              <a:xfrm>
                <a:off x="9521308" y="2952345"/>
                <a:ext cx="953310" cy="953310"/>
              </a:xfrm>
              <a:prstGeom prst="ellipse">
                <a:avLst/>
              </a:prstGeom>
              <a:grpFill/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xmlns="" id="{4BC0CE9C-96AD-4B29-82AD-499E767F4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9740181" y="3171218"/>
                <a:ext cx="515565" cy="515565"/>
              </a:xfrm>
              <a:prstGeom prst="rect">
                <a:avLst/>
              </a:prstGeom>
              <a:grpFill/>
            </p:spPr>
          </p:pic>
        </p:grpSp>
        <p:sp>
          <p:nvSpPr>
            <p:cNvPr id="695" name="Title 1">
              <a:extLst>
                <a:ext uri="{FF2B5EF4-FFF2-40B4-BE49-F238E27FC236}">
                  <a16:creationId xmlns:a16="http://schemas.microsoft.com/office/drawing/2014/main" xmlns="" id="{50B293B0-53E7-42CC-89D5-9E701C8AD947}"/>
                </a:ext>
              </a:extLst>
            </p:cNvPr>
            <p:cNvSpPr txBox="1">
              <a:spLocks/>
            </p:cNvSpPr>
            <p:nvPr/>
          </p:nvSpPr>
          <p:spPr>
            <a:xfrm>
              <a:off x="8391404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Could</a:t>
              </a:r>
              <a:endParaRPr lang="en-US" sz="48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51E1B693-6CB2-425D-93AE-1C3B1C35FE91}"/>
              </a:ext>
            </a:extLst>
          </p:cNvPr>
          <p:cNvGrpSpPr/>
          <p:nvPr/>
        </p:nvGrpSpPr>
        <p:grpSpPr>
          <a:xfrm>
            <a:off x="4267200" y="3864008"/>
            <a:ext cx="3541486" cy="1231106"/>
            <a:chOff x="4267200" y="3864008"/>
            <a:chExt cx="3541486" cy="165305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290CCF2A-FB1D-4C90-8C7A-C03D570E6B10}"/>
                </a:ext>
              </a:extLst>
            </p:cNvPr>
            <p:cNvCxnSpPr/>
            <p:nvPr/>
          </p:nvCxnSpPr>
          <p:spPr>
            <a:xfrm>
              <a:off x="4267200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EDB8A177-C6B3-492E-8AE4-8CE2D849E5BB}"/>
                </a:ext>
              </a:extLst>
            </p:cNvPr>
            <p:cNvCxnSpPr/>
            <p:nvPr/>
          </p:nvCxnSpPr>
          <p:spPr>
            <a:xfrm>
              <a:off x="7808686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E9395CEE-AF77-4B71-9D7E-3990C336E989}"/>
              </a:ext>
            </a:extLst>
          </p:cNvPr>
          <p:cNvGrpSpPr/>
          <p:nvPr/>
        </p:nvGrpSpPr>
        <p:grpSpPr>
          <a:xfrm rot="2663939">
            <a:off x="-800483" y="-1535910"/>
            <a:ext cx="2837917" cy="2769860"/>
            <a:chOff x="12624800" y="1634253"/>
            <a:chExt cx="3759594" cy="3669433"/>
          </a:xfrm>
        </p:grpSpPr>
        <p:sp>
          <p:nvSpPr>
            <p:cNvPr id="67" name="Freeform 369">
              <a:extLst>
                <a:ext uri="{FF2B5EF4-FFF2-40B4-BE49-F238E27FC236}">
                  <a16:creationId xmlns:a16="http://schemas.microsoft.com/office/drawing/2014/main" xmlns="" id="{88312A82-302F-492A-95D6-4316864E5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1">
              <a:extLst>
                <a:ext uri="{FF2B5EF4-FFF2-40B4-BE49-F238E27FC236}">
                  <a16:creationId xmlns:a16="http://schemas.microsoft.com/office/drawing/2014/main" xmlns="" id="{D15B4BDA-907B-45CC-9229-6F230877C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72">
              <a:extLst>
                <a:ext uri="{FF2B5EF4-FFF2-40B4-BE49-F238E27FC236}">
                  <a16:creationId xmlns:a16="http://schemas.microsoft.com/office/drawing/2014/main" xmlns="" id="{B71AB8D7-0088-4447-A1D4-AA6F2CE39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73">
              <a:extLst>
                <a:ext uri="{FF2B5EF4-FFF2-40B4-BE49-F238E27FC236}">
                  <a16:creationId xmlns:a16="http://schemas.microsoft.com/office/drawing/2014/main" xmlns="" id="{A6758CDB-DDA3-448C-804B-8608C873C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74">
              <a:extLst>
                <a:ext uri="{FF2B5EF4-FFF2-40B4-BE49-F238E27FC236}">
                  <a16:creationId xmlns:a16="http://schemas.microsoft.com/office/drawing/2014/main" xmlns="" id="{66700404-7E6E-448A-8BE2-2139E1A69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5">
              <a:extLst>
                <a:ext uri="{FF2B5EF4-FFF2-40B4-BE49-F238E27FC236}">
                  <a16:creationId xmlns:a16="http://schemas.microsoft.com/office/drawing/2014/main" xmlns="" id="{9CF38A85-B803-47F7-8DFA-F87551B14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76">
              <a:extLst>
                <a:ext uri="{FF2B5EF4-FFF2-40B4-BE49-F238E27FC236}">
                  <a16:creationId xmlns:a16="http://schemas.microsoft.com/office/drawing/2014/main" xmlns="" id="{7A4683BB-9F30-4A92-8209-5974B7A92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77">
              <a:extLst>
                <a:ext uri="{FF2B5EF4-FFF2-40B4-BE49-F238E27FC236}">
                  <a16:creationId xmlns:a16="http://schemas.microsoft.com/office/drawing/2014/main" xmlns="" id="{04DABCBD-F578-4B05-AB7A-223299491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81">
              <a:extLst>
                <a:ext uri="{FF2B5EF4-FFF2-40B4-BE49-F238E27FC236}">
                  <a16:creationId xmlns:a16="http://schemas.microsoft.com/office/drawing/2014/main" xmlns="" id="{630220A8-C931-4AC6-A269-1406D67E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82">
              <a:extLst>
                <a:ext uri="{FF2B5EF4-FFF2-40B4-BE49-F238E27FC236}">
                  <a16:creationId xmlns:a16="http://schemas.microsoft.com/office/drawing/2014/main" xmlns="" id="{41A12834-5071-4881-B635-DDB1AC0D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83">
              <a:extLst>
                <a:ext uri="{FF2B5EF4-FFF2-40B4-BE49-F238E27FC236}">
                  <a16:creationId xmlns:a16="http://schemas.microsoft.com/office/drawing/2014/main" xmlns="" id="{8C93A170-CFA7-421F-AC06-BB873890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84">
              <a:extLst>
                <a:ext uri="{FF2B5EF4-FFF2-40B4-BE49-F238E27FC236}">
                  <a16:creationId xmlns:a16="http://schemas.microsoft.com/office/drawing/2014/main" xmlns="" id="{F0AF0633-5D04-4AC1-AACE-E979C8D9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85">
              <a:extLst>
                <a:ext uri="{FF2B5EF4-FFF2-40B4-BE49-F238E27FC236}">
                  <a16:creationId xmlns:a16="http://schemas.microsoft.com/office/drawing/2014/main" xmlns="" id="{41886866-141A-476D-BFAB-9A8D0DA8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6">
              <a:extLst>
                <a:ext uri="{FF2B5EF4-FFF2-40B4-BE49-F238E27FC236}">
                  <a16:creationId xmlns:a16="http://schemas.microsoft.com/office/drawing/2014/main" xmlns="" id="{906BCA63-A8B6-45A0-A982-B0DFA2822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7">
              <a:extLst>
                <a:ext uri="{FF2B5EF4-FFF2-40B4-BE49-F238E27FC236}">
                  <a16:creationId xmlns:a16="http://schemas.microsoft.com/office/drawing/2014/main" xmlns="" id="{4DF63B1E-E1F0-4515-B846-6B7977D2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88">
              <a:extLst>
                <a:ext uri="{FF2B5EF4-FFF2-40B4-BE49-F238E27FC236}">
                  <a16:creationId xmlns:a16="http://schemas.microsoft.com/office/drawing/2014/main" xmlns="" id="{33F7F770-269E-417C-9EC8-9E62AF8B5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89">
              <a:extLst>
                <a:ext uri="{FF2B5EF4-FFF2-40B4-BE49-F238E27FC236}">
                  <a16:creationId xmlns:a16="http://schemas.microsoft.com/office/drawing/2014/main" xmlns="" id="{869FDF1E-1449-484A-BDF6-BDECF34B7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90">
              <a:extLst>
                <a:ext uri="{FF2B5EF4-FFF2-40B4-BE49-F238E27FC236}">
                  <a16:creationId xmlns:a16="http://schemas.microsoft.com/office/drawing/2014/main" xmlns="" id="{3C11F295-05F8-43CF-A66A-2281006DE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91">
              <a:extLst>
                <a:ext uri="{FF2B5EF4-FFF2-40B4-BE49-F238E27FC236}">
                  <a16:creationId xmlns:a16="http://schemas.microsoft.com/office/drawing/2014/main" xmlns="" id="{878161B7-5DCB-4B48-8509-8C58A2F7F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92">
              <a:extLst>
                <a:ext uri="{FF2B5EF4-FFF2-40B4-BE49-F238E27FC236}">
                  <a16:creationId xmlns:a16="http://schemas.microsoft.com/office/drawing/2014/main" xmlns="" id="{57A8A931-E394-4271-AB89-DF63C1D16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93">
              <a:extLst>
                <a:ext uri="{FF2B5EF4-FFF2-40B4-BE49-F238E27FC236}">
                  <a16:creationId xmlns:a16="http://schemas.microsoft.com/office/drawing/2014/main" xmlns="" id="{4D7BC057-A5C8-4BD1-BDE8-29453E430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825B66B-D33D-406F-9000-44D0BB9477CB}"/>
              </a:ext>
            </a:extLst>
          </p:cNvPr>
          <p:cNvGrpSpPr/>
          <p:nvPr/>
        </p:nvGrpSpPr>
        <p:grpSpPr>
          <a:xfrm>
            <a:off x="3430312" y="322686"/>
            <a:ext cx="4276373" cy="1342688"/>
            <a:chOff x="3430312" y="322686"/>
            <a:chExt cx="4276373" cy="1342688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3430312" y="696588"/>
              <a:ext cx="4276373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MoSCoW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595572" y="917569"/>
              <a:ext cx="684764" cy="747805"/>
              <a:chOff x="10922201" y="1288721"/>
              <a:chExt cx="749091" cy="597233"/>
            </a:xfrm>
          </p:grpSpPr>
          <p:sp>
            <p:nvSpPr>
              <p:cNvPr id="4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5E16F2CC-2565-469D-9A90-FE0900288377}"/>
                </a:ext>
              </a:extLst>
            </p:cNvPr>
            <p:cNvGrpSpPr/>
            <p:nvPr/>
          </p:nvGrpSpPr>
          <p:grpSpPr>
            <a:xfrm rot="21047692">
              <a:off x="3819886" y="322686"/>
              <a:ext cx="684764" cy="747805"/>
              <a:chOff x="10922201" y="1288721"/>
              <a:chExt cx="749091" cy="597233"/>
            </a:xfrm>
          </p:grpSpPr>
          <p:sp>
            <p:nvSpPr>
              <p:cNvPr id="49" name="Freeform 387">
                <a:extLst>
                  <a:ext uri="{FF2B5EF4-FFF2-40B4-BE49-F238E27FC236}">
                    <a16:creationId xmlns:a16="http://schemas.microsoft.com/office/drawing/2014/main" xmlns="" id="{53449E49-1816-4BE5-85D8-536E244A369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88">
                <a:extLst>
                  <a:ext uri="{FF2B5EF4-FFF2-40B4-BE49-F238E27FC236}">
                    <a16:creationId xmlns:a16="http://schemas.microsoft.com/office/drawing/2014/main" xmlns="" id="{F56EBBD4-B663-4BC2-8CAE-4D948A426CC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163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ubtitle 2">
            <a:extLst>
              <a:ext uri="{FF2B5EF4-FFF2-40B4-BE49-F238E27FC236}">
                <a16:creationId xmlns:a16="http://schemas.microsoft.com/office/drawing/2014/main" xmlns="" id="{F7AFA1AA-ED04-47A5-B62E-5A9D8D0EDF3C}"/>
              </a:ext>
            </a:extLst>
          </p:cNvPr>
          <p:cNvSpPr txBox="1">
            <a:spLocks/>
          </p:cNvSpPr>
          <p:nvPr/>
        </p:nvSpPr>
        <p:spPr>
          <a:xfrm>
            <a:off x="2233897" y="439563"/>
            <a:ext cx="7269162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</a:t>
            </a:r>
          </a:p>
        </p:txBody>
      </p:sp>
      <p:grpSp>
        <p:nvGrpSpPr>
          <p:cNvPr id="578" name="Group 577">
            <a:extLst>
              <a:ext uri="{FF2B5EF4-FFF2-40B4-BE49-F238E27FC236}">
                <a16:creationId xmlns:a16="http://schemas.microsoft.com/office/drawing/2014/main" xmlns="" id="{6D42DDC1-81FC-42B3-BBBC-0021B273601C}"/>
              </a:ext>
            </a:extLst>
          </p:cNvPr>
          <p:cNvGrpSpPr/>
          <p:nvPr/>
        </p:nvGrpSpPr>
        <p:grpSpPr>
          <a:xfrm>
            <a:off x="3309710" y="136434"/>
            <a:ext cx="592853" cy="636860"/>
            <a:chOff x="3917425" y="539382"/>
            <a:chExt cx="592853" cy="636860"/>
          </a:xfrm>
        </p:grpSpPr>
        <p:sp>
          <p:nvSpPr>
            <p:cNvPr id="582" name="Freeform 387">
              <a:extLst>
                <a:ext uri="{FF2B5EF4-FFF2-40B4-BE49-F238E27FC236}">
                  <a16:creationId xmlns:a16="http://schemas.microsoft.com/office/drawing/2014/main" xmlns="" id="{4B679567-EA28-4AFC-830F-FB1E2FCC5C69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4217926" y="563972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388">
              <a:extLst>
                <a:ext uri="{FF2B5EF4-FFF2-40B4-BE49-F238E27FC236}">
                  <a16:creationId xmlns:a16="http://schemas.microsoft.com/office/drawing/2014/main" xmlns="" id="{21CB04BB-EFD6-4E2B-9A57-93B9EBA180BB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917425" y="804653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xmlns="" id="{D270209E-9E65-4F82-96FD-BD5D8A6AAB05}"/>
              </a:ext>
            </a:extLst>
          </p:cNvPr>
          <p:cNvGrpSpPr/>
          <p:nvPr/>
        </p:nvGrpSpPr>
        <p:grpSpPr>
          <a:xfrm rot="10800000">
            <a:off x="7669061" y="642701"/>
            <a:ext cx="739230" cy="613633"/>
            <a:chOff x="9078243" y="1316088"/>
            <a:chExt cx="739230" cy="613633"/>
          </a:xfrm>
        </p:grpSpPr>
        <p:sp>
          <p:nvSpPr>
            <p:cNvPr id="580" name="Freeform 387">
              <a:extLst>
                <a:ext uri="{FF2B5EF4-FFF2-40B4-BE49-F238E27FC236}">
                  <a16:creationId xmlns:a16="http://schemas.microsoft.com/office/drawing/2014/main" xmlns="" id="{99307341-12C3-4EFE-A1A3-E643ED489AE1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9525121" y="134067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388">
              <a:extLst>
                <a:ext uri="{FF2B5EF4-FFF2-40B4-BE49-F238E27FC236}">
                  <a16:creationId xmlns:a16="http://schemas.microsoft.com/office/drawing/2014/main" xmlns="" id="{7F05789D-B7C2-4923-BB27-2921BFE9B9D4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9078243" y="1558132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8" name="Oval 587">
            <a:extLst>
              <a:ext uri="{FF2B5EF4-FFF2-40B4-BE49-F238E27FC236}">
                <a16:creationId xmlns:a16="http://schemas.microsoft.com/office/drawing/2014/main" xmlns="" id="{27C01E18-EA86-404D-A716-40244AC467A1}"/>
              </a:ext>
            </a:extLst>
          </p:cNvPr>
          <p:cNvSpPr/>
          <p:nvPr/>
        </p:nvSpPr>
        <p:spPr>
          <a:xfrm>
            <a:off x="2875036" y="3043042"/>
            <a:ext cx="837286" cy="837286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589" name="Graphic 328">
            <a:extLst>
              <a:ext uri="{FF2B5EF4-FFF2-40B4-BE49-F238E27FC236}">
                <a16:creationId xmlns:a16="http://schemas.microsoft.com/office/drawing/2014/main" xmlns="" id="{D7579D35-CC12-425A-8D98-9E98B06D3B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93647" y="3261653"/>
            <a:ext cx="400065" cy="400065"/>
          </a:xfrm>
          <a:prstGeom prst="rect">
            <a:avLst/>
          </a:prstGeom>
        </p:spPr>
      </p:pic>
      <p:sp>
        <p:nvSpPr>
          <p:cNvPr id="590" name="Arc 589">
            <a:extLst>
              <a:ext uri="{FF2B5EF4-FFF2-40B4-BE49-F238E27FC236}">
                <a16:creationId xmlns:a16="http://schemas.microsoft.com/office/drawing/2014/main" xmlns="" id="{0280D3BB-614B-4EF3-9F9B-9F2216A11AA8}"/>
              </a:ext>
            </a:extLst>
          </p:cNvPr>
          <p:cNvSpPr/>
          <p:nvPr/>
        </p:nvSpPr>
        <p:spPr>
          <a:xfrm flipH="1" flipV="1">
            <a:off x="754582" y="1432667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591" name="Subtitle 2">
            <a:extLst>
              <a:ext uri="{FF2B5EF4-FFF2-40B4-BE49-F238E27FC236}">
                <a16:creationId xmlns:a16="http://schemas.microsoft.com/office/drawing/2014/main" xmlns="" id="{FDF23207-54A6-4BA3-92F4-2CA72DFF4B4C}"/>
              </a:ext>
            </a:extLst>
          </p:cNvPr>
          <p:cNvSpPr txBox="1">
            <a:spLocks/>
          </p:cNvSpPr>
          <p:nvPr/>
        </p:nvSpPr>
        <p:spPr>
          <a:xfrm>
            <a:off x="1024650" y="2340077"/>
            <a:ext cx="2069133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92" name="Arc 591">
            <a:extLst>
              <a:ext uri="{FF2B5EF4-FFF2-40B4-BE49-F238E27FC236}">
                <a16:creationId xmlns:a16="http://schemas.microsoft.com/office/drawing/2014/main" xmlns="" id="{2DB26268-3D96-4578-A9AD-E665B7B6C8E1}"/>
              </a:ext>
            </a:extLst>
          </p:cNvPr>
          <p:cNvSpPr/>
          <p:nvPr/>
        </p:nvSpPr>
        <p:spPr>
          <a:xfrm rot="10800000">
            <a:off x="3194793" y="3211919"/>
            <a:ext cx="1716476" cy="1716476"/>
          </a:xfrm>
          <a:prstGeom prst="arc">
            <a:avLst>
              <a:gd name="adj1" fmla="val 19213567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 Black" panose="00000A00000000000000" pitchFamily="2" charset="0"/>
            </a:endParaRPr>
          </a:p>
        </p:txBody>
      </p:sp>
      <p:grpSp>
        <p:nvGrpSpPr>
          <p:cNvPr id="599" name="Group 598">
            <a:extLst>
              <a:ext uri="{FF2B5EF4-FFF2-40B4-BE49-F238E27FC236}">
                <a16:creationId xmlns:a16="http://schemas.microsoft.com/office/drawing/2014/main" xmlns="" id="{92F71A15-8544-453B-AB5D-15DB457A0836}"/>
              </a:ext>
            </a:extLst>
          </p:cNvPr>
          <p:cNvGrpSpPr/>
          <p:nvPr/>
        </p:nvGrpSpPr>
        <p:grpSpPr>
          <a:xfrm>
            <a:off x="8356064" y="5298137"/>
            <a:ext cx="1477112" cy="1351516"/>
            <a:chOff x="12624800" y="1863763"/>
            <a:chExt cx="3759594" cy="3439923"/>
          </a:xfrm>
        </p:grpSpPr>
        <p:sp>
          <p:nvSpPr>
            <p:cNvPr id="600" name="Freeform 369">
              <a:extLst>
                <a:ext uri="{FF2B5EF4-FFF2-40B4-BE49-F238E27FC236}">
                  <a16:creationId xmlns:a16="http://schemas.microsoft.com/office/drawing/2014/main" xmlns="" id="{E3AE293C-E561-4B77-A5FE-4CA435B8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1" name="Freeform 371">
              <a:extLst>
                <a:ext uri="{FF2B5EF4-FFF2-40B4-BE49-F238E27FC236}">
                  <a16:creationId xmlns:a16="http://schemas.microsoft.com/office/drawing/2014/main" xmlns="" id="{9DA314D0-8AF8-4F70-86F3-6D5DFF8E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2" name="Freeform 372">
              <a:extLst>
                <a:ext uri="{FF2B5EF4-FFF2-40B4-BE49-F238E27FC236}">
                  <a16:creationId xmlns:a16="http://schemas.microsoft.com/office/drawing/2014/main" xmlns="" id="{A1D6F008-19D6-4A19-B096-6723B954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3" name="Freeform 373">
              <a:extLst>
                <a:ext uri="{FF2B5EF4-FFF2-40B4-BE49-F238E27FC236}">
                  <a16:creationId xmlns:a16="http://schemas.microsoft.com/office/drawing/2014/main" xmlns="" id="{8345D8CD-5D89-4F47-9706-851CA6752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4" name="Freeform 374">
              <a:extLst>
                <a:ext uri="{FF2B5EF4-FFF2-40B4-BE49-F238E27FC236}">
                  <a16:creationId xmlns:a16="http://schemas.microsoft.com/office/drawing/2014/main" xmlns="" id="{65BA591C-8393-4D3B-8215-0BB28CCCE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5" name="Freeform 375">
              <a:extLst>
                <a:ext uri="{FF2B5EF4-FFF2-40B4-BE49-F238E27FC236}">
                  <a16:creationId xmlns:a16="http://schemas.microsoft.com/office/drawing/2014/main" xmlns="" id="{82756BED-5F21-49FE-9DA9-0F55981D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6" name="Freeform 376">
              <a:extLst>
                <a:ext uri="{FF2B5EF4-FFF2-40B4-BE49-F238E27FC236}">
                  <a16:creationId xmlns:a16="http://schemas.microsoft.com/office/drawing/2014/main" xmlns="" id="{97130034-6C30-4406-815D-DDA94DE6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7" name="Freeform 377">
              <a:extLst>
                <a:ext uri="{FF2B5EF4-FFF2-40B4-BE49-F238E27FC236}">
                  <a16:creationId xmlns:a16="http://schemas.microsoft.com/office/drawing/2014/main" xmlns="" id="{7E1323FC-F3B6-42F3-BB3C-B2EE8C61A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8" name="Freeform 381">
              <a:extLst>
                <a:ext uri="{FF2B5EF4-FFF2-40B4-BE49-F238E27FC236}">
                  <a16:creationId xmlns:a16="http://schemas.microsoft.com/office/drawing/2014/main" xmlns="" id="{1DF66CDE-04B4-4702-9C48-B57516AA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9" name="Freeform 383">
              <a:extLst>
                <a:ext uri="{FF2B5EF4-FFF2-40B4-BE49-F238E27FC236}">
                  <a16:creationId xmlns:a16="http://schemas.microsoft.com/office/drawing/2014/main" xmlns="" id="{43BA3E9A-F45A-47E3-89C5-6912C6BC0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0" name="Freeform 385">
              <a:extLst>
                <a:ext uri="{FF2B5EF4-FFF2-40B4-BE49-F238E27FC236}">
                  <a16:creationId xmlns:a16="http://schemas.microsoft.com/office/drawing/2014/main" xmlns="" id="{47C327F3-06FC-4FC3-8694-0199BD621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1" name="Freeform 386">
              <a:extLst>
                <a:ext uri="{FF2B5EF4-FFF2-40B4-BE49-F238E27FC236}">
                  <a16:creationId xmlns:a16="http://schemas.microsoft.com/office/drawing/2014/main" xmlns="" id="{7770CD1B-04A4-4ABB-8E76-A93F7E4FD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2" name="Freeform 387">
              <a:extLst>
                <a:ext uri="{FF2B5EF4-FFF2-40B4-BE49-F238E27FC236}">
                  <a16:creationId xmlns:a16="http://schemas.microsoft.com/office/drawing/2014/main" xmlns="" id="{2912DC6D-B3F8-4991-A397-C45EF4883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3" name="Freeform 388">
              <a:extLst>
                <a:ext uri="{FF2B5EF4-FFF2-40B4-BE49-F238E27FC236}">
                  <a16:creationId xmlns:a16="http://schemas.microsoft.com/office/drawing/2014/main" xmlns="" id="{F0E8C16C-CA2A-4506-95BF-52F3CDBD2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4" name="Freeform 390">
              <a:extLst>
                <a:ext uri="{FF2B5EF4-FFF2-40B4-BE49-F238E27FC236}">
                  <a16:creationId xmlns:a16="http://schemas.microsoft.com/office/drawing/2014/main" xmlns="" id="{658DCE88-01C4-4914-B397-39C1B832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5" name="Freeform 391">
              <a:extLst>
                <a:ext uri="{FF2B5EF4-FFF2-40B4-BE49-F238E27FC236}">
                  <a16:creationId xmlns:a16="http://schemas.microsoft.com/office/drawing/2014/main" xmlns="" id="{9EF779EA-60EC-4E64-BA1E-0FAE43BA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29" name="Arc 628">
            <a:extLst>
              <a:ext uri="{FF2B5EF4-FFF2-40B4-BE49-F238E27FC236}">
                <a16:creationId xmlns:a16="http://schemas.microsoft.com/office/drawing/2014/main" xmlns="" id="{D0A5BD7A-C707-4292-A1D2-D9D2866C8E11}"/>
              </a:ext>
            </a:extLst>
          </p:cNvPr>
          <p:cNvSpPr/>
          <p:nvPr/>
        </p:nvSpPr>
        <p:spPr>
          <a:xfrm flipH="1" flipV="1">
            <a:off x="8553557" y="1503992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30" name="Oval 629">
            <a:extLst>
              <a:ext uri="{FF2B5EF4-FFF2-40B4-BE49-F238E27FC236}">
                <a16:creationId xmlns:a16="http://schemas.microsoft.com/office/drawing/2014/main" xmlns="" id="{02165697-3347-4A1B-A74C-B8C758F40D24}"/>
              </a:ext>
            </a:extLst>
          </p:cNvPr>
          <p:cNvSpPr/>
          <p:nvPr/>
        </p:nvSpPr>
        <p:spPr>
          <a:xfrm>
            <a:off x="10719473" y="3272566"/>
            <a:ext cx="717945" cy="717945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sp>
        <p:nvSpPr>
          <p:cNvPr id="631" name="Subtitle 2">
            <a:extLst>
              <a:ext uri="{FF2B5EF4-FFF2-40B4-BE49-F238E27FC236}">
                <a16:creationId xmlns:a16="http://schemas.microsoft.com/office/drawing/2014/main" xmlns="" id="{E4A381D5-6086-4B53-92F4-FC4F411D7932}"/>
              </a:ext>
            </a:extLst>
          </p:cNvPr>
          <p:cNvSpPr txBox="1">
            <a:spLocks/>
          </p:cNvSpPr>
          <p:nvPr/>
        </p:nvSpPr>
        <p:spPr>
          <a:xfrm>
            <a:off x="8874289" y="2116680"/>
            <a:ext cx="2069133" cy="1253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</p:txBody>
      </p:sp>
      <p:pic>
        <p:nvPicPr>
          <p:cNvPr id="643" name="Graphic 349">
            <a:extLst>
              <a:ext uri="{FF2B5EF4-FFF2-40B4-BE49-F238E27FC236}">
                <a16:creationId xmlns:a16="http://schemas.microsoft.com/office/drawing/2014/main" xmlns="" id="{1EC3FA16-5688-4330-9679-9EDDFB05C2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884307" y="3434690"/>
            <a:ext cx="390987" cy="390987"/>
          </a:xfrm>
          <a:prstGeom prst="rect">
            <a:avLst/>
          </a:prstGeom>
        </p:spPr>
      </p:pic>
      <p:sp>
        <p:nvSpPr>
          <p:cNvPr id="646" name="Arc 645">
            <a:extLst>
              <a:ext uri="{FF2B5EF4-FFF2-40B4-BE49-F238E27FC236}">
                <a16:creationId xmlns:a16="http://schemas.microsoft.com/office/drawing/2014/main" xmlns="" id="{6B6DFB1C-306D-4803-9579-049420EBDC33}"/>
              </a:ext>
            </a:extLst>
          </p:cNvPr>
          <p:cNvSpPr/>
          <p:nvPr/>
        </p:nvSpPr>
        <p:spPr>
          <a:xfrm rot="10800000">
            <a:off x="6702706" y="3301895"/>
            <a:ext cx="1728460" cy="1626499"/>
          </a:xfrm>
          <a:prstGeom prst="arc">
            <a:avLst>
              <a:gd name="adj1" fmla="val 19328294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47" name="Arc 646">
            <a:extLst>
              <a:ext uri="{FF2B5EF4-FFF2-40B4-BE49-F238E27FC236}">
                <a16:creationId xmlns:a16="http://schemas.microsoft.com/office/drawing/2014/main" xmlns="" id="{2A420CA7-2091-415E-AE3A-4EB97C52529F}"/>
              </a:ext>
            </a:extLst>
          </p:cNvPr>
          <p:cNvSpPr/>
          <p:nvPr/>
        </p:nvSpPr>
        <p:spPr>
          <a:xfrm rot="10800000" flipH="1">
            <a:off x="7083515" y="3354224"/>
            <a:ext cx="2733708" cy="2572449"/>
          </a:xfrm>
          <a:prstGeom prst="arc">
            <a:avLst>
              <a:gd name="adj1" fmla="val 20280798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62" name="Subtitle 2">
            <a:extLst>
              <a:ext uri="{FF2B5EF4-FFF2-40B4-BE49-F238E27FC236}">
                <a16:creationId xmlns:a16="http://schemas.microsoft.com/office/drawing/2014/main" xmlns="" id="{A9C2F064-E9D1-44D4-BA6B-E986E6FB2F24}"/>
              </a:ext>
            </a:extLst>
          </p:cNvPr>
          <p:cNvSpPr txBox="1">
            <a:spLocks/>
          </p:cNvSpPr>
          <p:nvPr/>
        </p:nvSpPr>
        <p:spPr>
          <a:xfrm>
            <a:off x="7340017" y="5059330"/>
            <a:ext cx="2083579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</a:p>
        </p:txBody>
      </p:sp>
      <p:sp>
        <p:nvSpPr>
          <p:cNvPr id="664" name="Oval 663">
            <a:extLst>
              <a:ext uri="{FF2B5EF4-FFF2-40B4-BE49-F238E27FC236}">
                <a16:creationId xmlns:a16="http://schemas.microsoft.com/office/drawing/2014/main" xmlns="" id="{02808504-F79E-425C-84B8-C1BC0DAE93F3}"/>
              </a:ext>
            </a:extLst>
          </p:cNvPr>
          <p:cNvSpPr/>
          <p:nvPr/>
        </p:nvSpPr>
        <p:spPr>
          <a:xfrm>
            <a:off x="6790480" y="4549699"/>
            <a:ext cx="517073" cy="486571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665" name="Graphic 337">
            <a:extLst>
              <a:ext uri="{FF2B5EF4-FFF2-40B4-BE49-F238E27FC236}">
                <a16:creationId xmlns:a16="http://schemas.microsoft.com/office/drawing/2014/main" xmlns="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938435" y="4669219"/>
            <a:ext cx="219100" cy="219100"/>
          </a:xfrm>
          <a:prstGeom prst="rect">
            <a:avLst/>
          </a:prstGeom>
        </p:spPr>
      </p:pic>
      <p:sp>
        <p:nvSpPr>
          <p:cNvPr id="666" name="Arc 665">
            <a:extLst>
              <a:ext uri="{FF2B5EF4-FFF2-40B4-BE49-F238E27FC236}">
                <a16:creationId xmlns:a16="http://schemas.microsoft.com/office/drawing/2014/main" xmlns="" id="{ECFEC42B-66AC-491A-B84C-34DE2A2B2EF8}"/>
              </a:ext>
            </a:extLst>
          </p:cNvPr>
          <p:cNvSpPr/>
          <p:nvPr/>
        </p:nvSpPr>
        <p:spPr>
          <a:xfrm flipH="1" flipV="1">
            <a:off x="7003557" y="4218329"/>
            <a:ext cx="2733708" cy="2405392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1" name="Freeform 392">
            <a:extLst>
              <a:ext uri="{FF2B5EF4-FFF2-40B4-BE49-F238E27FC236}">
                <a16:creationId xmlns:a16="http://schemas.microsoft.com/office/drawing/2014/main" xmlns="" id="{C96E4CF5-D722-4CD7-8A06-1DF6FD0FDB7A}"/>
              </a:ext>
            </a:extLst>
          </p:cNvPr>
          <p:cNvSpPr>
            <a:spLocks/>
          </p:cNvSpPr>
          <p:nvPr/>
        </p:nvSpPr>
        <p:spPr bwMode="auto">
          <a:xfrm>
            <a:off x="8803706" y="6252181"/>
            <a:ext cx="359965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2" name="Freeform 389">
            <a:extLst>
              <a:ext uri="{FF2B5EF4-FFF2-40B4-BE49-F238E27FC236}">
                <a16:creationId xmlns:a16="http://schemas.microsoft.com/office/drawing/2014/main" xmlns="" id="{3F54A610-64D2-4BC7-BE8E-56A908BE7F55}"/>
              </a:ext>
            </a:extLst>
          </p:cNvPr>
          <p:cNvSpPr>
            <a:spLocks/>
          </p:cNvSpPr>
          <p:nvPr/>
        </p:nvSpPr>
        <p:spPr bwMode="auto">
          <a:xfrm>
            <a:off x="9592715" y="5215504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3" name="Freeform 384">
            <a:extLst>
              <a:ext uri="{FF2B5EF4-FFF2-40B4-BE49-F238E27FC236}">
                <a16:creationId xmlns:a16="http://schemas.microsoft.com/office/drawing/2014/main" xmlns="" id="{98CF27BF-BBB1-4FBC-871A-EA732D3C526A}"/>
              </a:ext>
            </a:extLst>
          </p:cNvPr>
          <p:cNvSpPr>
            <a:spLocks/>
          </p:cNvSpPr>
          <p:nvPr/>
        </p:nvSpPr>
        <p:spPr bwMode="auto">
          <a:xfrm>
            <a:off x="9457457" y="5420630"/>
            <a:ext cx="208628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4" name="Freeform 382">
            <a:extLst>
              <a:ext uri="{FF2B5EF4-FFF2-40B4-BE49-F238E27FC236}">
                <a16:creationId xmlns:a16="http://schemas.microsoft.com/office/drawing/2014/main" xmlns="" id="{23D86C48-AC76-4FF2-945B-0624744BCE5D}"/>
              </a:ext>
            </a:extLst>
          </p:cNvPr>
          <p:cNvSpPr>
            <a:spLocks/>
          </p:cNvSpPr>
          <p:nvPr/>
        </p:nvSpPr>
        <p:spPr bwMode="auto">
          <a:xfrm>
            <a:off x="8885290" y="6494658"/>
            <a:ext cx="151337" cy="70187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5" name="Freeform 393">
            <a:extLst>
              <a:ext uri="{FF2B5EF4-FFF2-40B4-BE49-F238E27FC236}">
                <a16:creationId xmlns:a16="http://schemas.microsoft.com/office/drawing/2014/main" xmlns="" id="{5B8C9898-FC0A-4330-85C2-893F6DF974BA}"/>
              </a:ext>
            </a:extLst>
          </p:cNvPr>
          <p:cNvSpPr>
            <a:spLocks/>
          </p:cNvSpPr>
          <p:nvPr/>
        </p:nvSpPr>
        <p:spPr bwMode="auto">
          <a:xfrm>
            <a:off x="9186940" y="6155703"/>
            <a:ext cx="607509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7" name="Freeform 381">
            <a:extLst>
              <a:ext uri="{FF2B5EF4-FFF2-40B4-BE49-F238E27FC236}">
                <a16:creationId xmlns:a16="http://schemas.microsoft.com/office/drawing/2014/main" xmlns="" id="{44A30717-23F3-4833-B6B8-B7F667B57D1C}"/>
              </a:ext>
            </a:extLst>
          </p:cNvPr>
          <p:cNvSpPr>
            <a:spLocks/>
          </p:cNvSpPr>
          <p:nvPr/>
        </p:nvSpPr>
        <p:spPr bwMode="auto">
          <a:xfrm>
            <a:off x="5727852" y="6516067"/>
            <a:ext cx="82533" cy="137406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8" name="Freeform 391">
            <a:extLst>
              <a:ext uri="{FF2B5EF4-FFF2-40B4-BE49-F238E27FC236}">
                <a16:creationId xmlns:a16="http://schemas.microsoft.com/office/drawing/2014/main" xmlns="" id="{5A4EDB80-9B6F-4D65-820A-5CC4331696A2}"/>
              </a:ext>
            </a:extLst>
          </p:cNvPr>
          <p:cNvSpPr>
            <a:spLocks/>
          </p:cNvSpPr>
          <p:nvPr/>
        </p:nvSpPr>
        <p:spPr bwMode="auto">
          <a:xfrm>
            <a:off x="5572197" y="6484936"/>
            <a:ext cx="133572" cy="212550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9" name="Arc 678">
            <a:extLst>
              <a:ext uri="{FF2B5EF4-FFF2-40B4-BE49-F238E27FC236}">
                <a16:creationId xmlns:a16="http://schemas.microsoft.com/office/drawing/2014/main" xmlns="" id="{E21D73D5-465C-4A02-9C6D-99076C0DC7A1}"/>
              </a:ext>
            </a:extLst>
          </p:cNvPr>
          <p:cNvSpPr/>
          <p:nvPr/>
        </p:nvSpPr>
        <p:spPr>
          <a:xfrm flipH="1" flipV="1">
            <a:off x="3475396" y="4133097"/>
            <a:ext cx="2746293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680" name="Graphic 331">
            <a:extLst>
              <a:ext uri="{FF2B5EF4-FFF2-40B4-BE49-F238E27FC236}">
                <a16:creationId xmlns:a16="http://schemas.microsoft.com/office/drawing/2014/main" xmlns="" id="{3C695FC0-1584-4264-8C1B-AE824DDCFE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445550" y="4692716"/>
            <a:ext cx="217581" cy="217581"/>
          </a:xfrm>
          <a:prstGeom prst="rect">
            <a:avLst/>
          </a:prstGeom>
        </p:spPr>
      </p:pic>
      <p:sp>
        <p:nvSpPr>
          <p:cNvPr id="681" name="Subtitle 2">
            <a:extLst>
              <a:ext uri="{FF2B5EF4-FFF2-40B4-BE49-F238E27FC236}">
                <a16:creationId xmlns:a16="http://schemas.microsoft.com/office/drawing/2014/main" xmlns="" id="{53E9511F-08F9-4589-8B68-5E4E0E2EB6CB}"/>
              </a:ext>
            </a:extLst>
          </p:cNvPr>
          <p:cNvSpPr txBox="1">
            <a:spLocks/>
          </p:cNvSpPr>
          <p:nvPr/>
        </p:nvSpPr>
        <p:spPr>
          <a:xfrm>
            <a:off x="3814287" y="5031428"/>
            <a:ext cx="2093171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xmlns="" id="{DCBD0137-DFF7-4291-9D74-08768B08F2EF}"/>
              </a:ext>
            </a:extLst>
          </p:cNvPr>
          <p:cNvSpPr/>
          <p:nvPr/>
        </p:nvSpPr>
        <p:spPr>
          <a:xfrm>
            <a:off x="3298062" y="4522783"/>
            <a:ext cx="513488" cy="513488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grpSp>
        <p:nvGrpSpPr>
          <p:cNvPr id="683" name="Group 682">
            <a:extLst>
              <a:ext uri="{FF2B5EF4-FFF2-40B4-BE49-F238E27FC236}">
                <a16:creationId xmlns:a16="http://schemas.microsoft.com/office/drawing/2014/main" xmlns="" id="{0B2226B8-3C21-4803-A4DF-EC43EBC8BE01}"/>
              </a:ext>
            </a:extLst>
          </p:cNvPr>
          <p:cNvGrpSpPr/>
          <p:nvPr/>
        </p:nvGrpSpPr>
        <p:grpSpPr>
          <a:xfrm>
            <a:off x="4856182" y="5345971"/>
            <a:ext cx="1458862" cy="1266710"/>
            <a:chOff x="12624800" y="1863763"/>
            <a:chExt cx="3713145" cy="3224073"/>
          </a:xfrm>
        </p:grpSpPr>
        <p:sp>
          <p:nvSpPr>
            <p:cNvPr id="684" name="Freeform 369">
              <a:extLst>
                <a:ext uri="{FF2B5EF4-FFF2-40B4-BE49-F238E27FC236}">
                  <a16:creationId xmlns:a16="http://schemas.microsoft.com/office/drawing/2014/main" xmlns="" id="{D650946A-C89B-4E09-B076-348B2ABF4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5" name="Freeform 371">
              <a:extLst>
                <a:ext uri="{FF2B5EF4-FFF2-40B4-BE49-F238E27FC236}">
                  <a16:creationId xmlns:a16="http://schemas.microsoft.com/office/drawing/2014/main" xmlns="" id="{D1220C58-4906-4C76-99F5-7BE28655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6" name="Freeform 372">
              <a:extLst>
                <a:ext uri="{FF2B5EF4-FFF2-40B4-BE49-F238E27FC236}">
                  <a16:creationId xmlns:a16="http://schemas.microsoft.com/office/drawing/2014/main" xmlns="" id="{06231543-9193-49DB-A62B-8B8AB4CB5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7" name="Freeform 373">
              <a:extLst>
                <a:ext uri="{FF2B5EF4-FFF2-40B4-BE49-F238E27FC236}">
                  <a16:creationId xmlns:a16="http://schemas.microsoft.com/office/drawing/2014/main" xmlns="" id="{D2819EC7-5957-4A13-B47D-0E389497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8" name="Freeform 374">
              <a:extLst>
                <a:ext uri="{FF2B5EF4-FFF2-40B4-BE49-F238E27FC236}">
                  <a16:creationId xmlns:a16="http://schemas.microsoft.com/office/drawing/2014/main" xmlns="" id="{E9EB99E5-7C29-47B3-917C-44AEFA73C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9" name="Freeform 375">
              <a:extLst>
                <a:ext uri="{FF2B5EF4-FFF2-40B4-BE49-F238E27FC236}">
                  <a16:creationId xmlns:a16="http://schemas.microsoft.com/office/drawing/2014/main" xmlns="" id="{D488DAA9-09A5-4A77-BB7F-D2CFE2BEF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0" name="Freeform 376">
              <a:extLst>
                <a:ext uri="{FF2B5EF4-FFF2-40B4-BE49-F238E27FC236}">
                  <a16:creationId xmlns:a16="http://schemas.microsoft.com/office/drawing/2014/main" xmlns="" id="{B6FF074E-0F52-40EC-9589-8BA27ADBE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1" name="Freeform 377">
              <a:extLst>
                <a:ext uri="{FF2B5EF4-FFF2-40B4-BE49-F238E27FC236}">
                  <a16:creationId xmlns:a16="http://schemas.microsoft.com/office/drawing/2014/main" xmlns="" id="{7382969E-FA64-4FF3-B91A-A5565833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2" name="Freeform 382">
              <a:extLst>
                <a:ext uri="{FF2B5EF4-FFF2-40B4-BE49-F238E27FC236}">
                  <a16:creationId xmlns:a16="http://schemas.microsoft.com/office/drawing/2014/main" xmlns="" id="{CBEA9680-C563-40FA-BB78-7D6B43329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3" name="Freeform 383">
              <a:extLst>
                <a:ext uri="{FF2B5EF4-FFF2-40B4-BE49-F238E27FC236}">
                  <a16:creationId xmlns:a16="http://schemas.microsoft.com/office/drawing/2014/main" xmlns="" id="{1E2CDFF8-351F-4B8A-AC3E-9FF55D379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4" name="Freeform 385">
              <a:extLst>
                <a:ext uri="{FF2B5EF4-FFF2-40B4-BE49-F238E27FC236}">
                  <a16:creationId xmlns:a16="http://schemas.microsoft.com/office/drawing/2014/main" xmlns="" id="{CE3E2ADD-771D-4DE7-BD29-54D862B49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5" name="Freeform 387">
              <a:extLst>
                <a:ext uri="{FF2B5EF4-FFF2-40B4-BE49-F238E27FC236}">
                  <a16:creationId xmlns:a16="http://schemas.microsoft.com/office/drawing/2014/main" xmlns="" id="{8AF14DE0-9CBD-4467-ADFD-86339756C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6" y="2642458"/>
              <a:ext cx="316943" cy="267761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xmlns="" id="{0AA09928-4268-445A-ACEB-F88B35396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97" name="Freeform 393">
            <a:extLst>
              <a:ext uri="{FF2B5EF4-FFF2-40B4-BE49-F238E27FC236}">
                <a16:creationId xmlns:a16="http://schemas.microsoft.com/office/drawing/2014/main" xmlns="" id="{C176E0DF-F56A-4628-BCA2-B2EACC742027}"/>
              </a:ext>
            </a:extLst>
          </p:cNvPr>
          <p:cNvSpPr>
            <a:spLocks/>
          </p:cNvSpPr>
          <p:nvPr/>
        </p:nvSpPr>
        <p:spPr bwMode="auto">
          <a:xfrm>
            <a:off x="5687059" y="6203537"/>
            <a:ext cx="614567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8" name="Freeform 384">
            <a:extLst>
              <a:ext uri="{FF2B5EF4-FFF2-40B4-BE49-F238E27FC236}">
                <a16:creationId xmlns:a16="http://schemas.microsoft.com/office/drawing/2014/main" xmlns="" id="{4D4111CC-2B08-4E54-B82D-347ED8238239}"/>
              </a:ext>
            </a:extLst>
          </p:cNvPr>
          <p:cNvSpPr>
            <a:spLocks/>
          </p:cNvSpPr>
          <p:nvPr/>
        </p:nvSpPr>
        <p:spPr bwMode="auto">
          <a:xfrm>
            <a:off x="5957576" y="5468464"/>
            <a:ext cx="211052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9" name="Freeform 386">
            <a:extLst>
              <a:ext uri="{FF2B5EF4-FFF2-40B4-BE49-F238E27FC236}">
                <a16:creationId xmlns:a16="http://schemas.microsoft.com/office/drawing/2014/main" xmlns="" id="{AC64EF3F-FB8E-4B00-89D1-CB4F31C3449B}"/>
              </a:ext>
            </a:extLst>
          </p:cNvPr>
          <p:cNvSpPr>
            <a:spLocks/>
          </p:cNvSpPr>
          <p:nvPr/>
        </p:nvSpPr>
        <p:spPr bwMode="auto">
          <a:xfrm>
            <a:off x="5868478" y="5762607"/>
            <a:ext cx="241672" cy="196322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0" name="Freeform 388">
            <a:extLst>
              <a:ext uri="{FF2B5EF4-FFF2-40B4-BE49-F238E27FC236}">
                <a16:creationId xmlns:a16="http://schemas.microsoft.com/office/drawing/2014/main" xmlns="" id="{8F23CCEC-CEDA-4DCE-98A5-73F6BCD8279A}"/>
              </a:ext>
            </a:extLst>
          </p:cNvPr>
          <p:cNvSpPr>
            <a:spLocks/>
          </p:cNvSpPr>
          <p:nvPr/>
        </p:nvSpPr>
        <p:spPr bwMode="auto">
          <a:xfrm>
            <a:off x="6129334" y="5861380"/>
            <a:ext cx="207771" cy="138341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1" name="Freeform 389">
            <a:extLst>
              <a:ext uri="{FF2B5EF4-FFF2-40B4-BE49-F238E27FC236}">
                <a16:creationId xmlns:a16="http://schemas.microsoft.com/office/drawing/2014/main" xmlns="" id="{F17353E8-E3E5-4337-9EFB-B1EA50F919C8}"/>
              </a:ext>
            </a:extLst>
          </p:cNvPr>
          <p:cNvSpPr>
            <a:spLocks/>
          </p:cNvSpPr>
          <p:nvPr/>
        </p:nvSpPr>
        <p:spPr bwMode="auto">
          <a:xfrm>
            <a:off x="6092835" y="5263338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2" name="Freeform 392">
            <a:extLst>
              <a:ext uri="{FF2B5EF4-FFF2-40B4-BE49-F238E27FC236}">
                <a16:creationId xmlns:a16="http://schemas.microsoft.com/office/drawing/2014/main" xmlns="" id="{57270280-061E-4B7C-A910-556BE48A5D9D}"/>
              </a:ext>
            </a:extLst>
          </p:cNvPr>
          <p:cNvSpPr>
            <a:spLocks/>
          </p:cNvSpPr>
          <p:nvPr/>
        </p:nvSpPr>
        <p:spPr bwMode="auto">
          <a:xfrm>
            <a:off x="5303825" y="6300015"/>
            <a:ext cx="364147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703" name="Graphic 337">
            <a:extLst>
              <a:ext uri="{FF2B5EF4-FFF2-40B4-BE49-F238E27FC236}">
                <a16:creationId xmlns:a16="http://schemas.microsoft.com/office/drawing/2014/main" xmlns="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444031" y="4650350"/>
            <a:ext cx="219100" cy="219100"/>
          </a:xfrm>
          <a:prstGeom prst="rect">
            <a:avLst/>
          </a:prstGeom>
        </p:spPr>
      </p:pic>
      <p:sp>
        <p:nvSpPr>
          <p:cNvPr id="704" name="Arc 703">
            <a:extLst>
              <a:ext uri="{FF2B5EF4-FFF2-40B4-BE49-F238E27FC236}">
                <a16:creationId xmlns:a16="http://schemas.microsoft.com/office/drawing/2014/main" xmlns="" id="{327470CB-FE65-42BC-882A-F8D3E261FF5D}"/>
              </a:ext>
            </a:extLst>
          </p:cNvPr>
          <p:cNvSpPr/>
          <p:nvPr/>
        </p:nvSpPr>
        <p:spPr>
          <a:xfrm rot="10800000" flipH="1">
            <a:off x="3519165" y="3106767"/>
            <a:ext cx="2709514" cy="2714755"/>
          </a:xfrm>
          <a:prstGeom prst="arc">
            <a:avLst>
              <a:gd name="adj1" fmla="val 20265902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5" name="Arc 704">
            <a:extLst>
              <a:ext uri="{FF2B5EF4-FFF2-40B4-BE49-F238E27FC236}">
                <a16:creationId xmlns:a16="http://schemas.microsoft.com/office/drawing/2014/main" xmlns="" id="{48C1CA64-A70A-4E6C-AA33-CB3C22FB2709}"/>
              </a:ext>
            </a:extLst>
          </p:cNvPr>
          <p:cNvSpPr/>
          <p:nvPr/>
        </p:nvSpPr>
        <p:spPr>
          <a:xfrm flipH="1" flipV="1">
            <a:off x="4901992" y="1395071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xmlns="" id="{A9F5E3D9-7FD0-4D92-9450-7BD46182BE53}"/>
              </a:ext>
            </a:extLst>
          </p:cNvPr>
          <p:cNvSpPr/>
          <p:nvPr/>
        </p:nvSpPr>
        <p:spPr>
          <a:xfrm>
            <a:off x="7047225" y="3107745"/>
            <a:ext cx="691781" cy="664659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707" name="Graphic 334">
            <a:extLst>
              <a:ext uri="{FF2B5EF4-FFF2-40B4-BE49-F238E27FC236}">
                <a16:creationId xmlns:a16="http://schemas.microsoft.com/office/drawing/2014/main" xmlns="" id="{94BEECDA-0592-43C0-8C5A-6697C241D5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952" y="3229372"/>
            <a:ext cx="374126" cy="381992"/>
          </a:xfrm>
          <a:prstGeom prst="rect">
            <a:avLst/>
          </a:prstGeom>
        </p:spPr>
      </p:pic>
      <p:sp>
        <p:nvSpPr>
          <p:cNvPr id="708" name="Subtitle 2">
            <a:extLst>
              <a:ext uri="{FF2B5EF4-FFF2-40B4-BE49-F238E27FC236}">
                <a16:creationId xmlns:a16="http://schemas.microsoft.com/office/drawing/2014/main" xmlns="" id="{732C7783-FEBB-4973-93DF-2534ECE4C82E}"/>
              </a:ext>
            </a:extLst>
          </p:cNvPr>
          <p:cNvSpPr txBox="1">
            <a:spLocks/>
          </p:cNvSpPr>
          <p:nvPr/>
        </p:nvSpPr>
        <p:spPr>
          <a:xfrm>
            <a:off x="5574700" y="2347552"/>
            <a:ext cx="1407298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944087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/>
      <p:bldP spid="590" grpId="0" animBg="1"/>
      <p:bldP spid="591" grpId="0"/>
      <p:bldP spid="592" grpId="0" animBg="1"/>
      <p:bldP spid="629" grpId="0" animBg="1"/>
      <p:bldP spid="630" grpId="0" animBg="1"/>
      <p:bldP spid="631" grpId="0"/>
      <p:bldP spid="646" grpId="0" animBg="1"/>
      <p:bldP spid="647" grpId="0" animBg="1"/>
      <p:bldP spid="662" grpId="0"/>
      <p:bldP spid="664" grpId="0" animBg="1"/>
      <p:bldP spid="666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7" grpId="0" animBg="1"/>
      <p:bldP spid="678" grpId="0" animBg="1"/>
      <p:bldP spid="679" grpId="0" animBg="1"/>
      <p:bldP spid="681" grpId="0"/>
      <p:bldP spid="682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4" grpId="0" animBg="1"/>
      <p:bldP spid="705" grpId="0" animBg="1"/>
      <p:bldP spid="706" grpId="0" animBg="1"/>
      <p:bldP spid="70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55847"/>
              <a:ext cx="749091" cy="597233"/>
              <a:chOff x="10922201" y="1288721"/>
              <a:chExt cx="749091" cy="597233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All products need details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navigate products.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4A5A2B"/>
                </a:solidFill>
                <a:latin typeface="Arial" panose="020B0604020202020204" pitchFamily="34" charset="0"/>
              </a:rPr>
              <a:t> Interface to add products in cart and wish list.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4A5A2B"/>
                </a:solidFill>
                <a:latin typeface="Arial" panose="020B0604020202020204" pitchFamily="34" charset="0"/>
              </a:rPr>
              <a:t> Reviewing and rating of products.</a:t>
            </a:r>
            <a:endParaRPr lang="en-US" sz="3200" dirty="0">
              <a:solidFill>
                <a:srgbClr val="4A5A2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8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view product.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cart.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place order and view order details.</a:t>
            </a:r>
          </a:p>
        </p:txBody>
      </p:sp>
    </p:spTree>
    <p:extLst>
      <p:ext uri="{BB962C8B-B14F-4D97-AF65-F5344CB8AC3E}">
        <p14:creationId xmlns:p14="http://schemas.microsoft.com/office/powerpoint/2010/main" val="12638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Shop and product management.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dashboard and report.</a:t>
            </a:r>
          </a:p>
        </p:txBody>
      </p:sp>
    </p:spTree>
    <p:extLst>
      <p:ext uri="{BB962C8B-B14F-4D97-AF65-F5344CB8AC3E}">
        <p14:creationId xmlns:p14="http://schemas.microsoft.com/office/powerpoint/2010/main" val="7190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 in apex oracle.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Manage trader and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Reports.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Payment.</a:t>
            </a:r>
          </a:p>
        </p:txBody>
      </p:sp>
    </p:spTree>
    <p:extLst>
      <p:ext uri="{BB962C8B-B14F-4D97-AF65-F5344CB8AC3E}">
        <p14:creationId xmlns:p14="http://schemas.microsoft.com/office/powerpoint/2010/main" val="32417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9581B20-EF31-4B6B-B322-60E2C2724252}"/>
              </a:ext>
            </a:extLst>
          </p:cNvPr>
          <p:cNvGrpSpPr/>
          <p:nvPr/>
        </p:nvGrpSpPr>
        <p:grpSpPr>
          <a:xfrm>
            <a:off x="2166264" y="560543"/>
            <a:ext cx="5424532" cy="1216178"/>
            <a:chOff x="2166264" y="560543"/>
            <a:chExt cx="5424532" cy="1216178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506850" y="914486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 Functional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2616981" y="585133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2166264" y="80948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943969" y="1126547"/>
              <a:ext cx="646827" cy="650174"/>
              <a:chOff x="9900468" y="1243402"/>
              <a:chExt cx="646827" cy="650174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254943" y="12679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900468" y="1521987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Responsive.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Heritage reflection.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Password encryption.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Audit Table.</a:t>
            </a:r>
          </a:p>
        </p:txBody>
      </p:sp>
    </p:spTree>
    <p:extLst>
      <p:ext uri="{BB962C8B-B14F-4D97-AF65-F5344CB8AC3E}">
        <p14:creationId xmlns:p14="http://schemas.microsoft.com/office/powerpoint/2010/main" val="224712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8378544" cy="1672326"/>
            <a:chOff x="2123549" y="464468"/>
            <a:chExt cx="7986714" cy="1672326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411410" cy="13295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DEVELOPMENT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FB9A021-3BEF-4F75-B1B6-1C97C7814B67}"/>
              </a:ext>
            </a:extLst>
          </p:cNvPr>
          <p:cNvGrpSpPr/>
          <p:nvPr/>
        </p:nvGrpSpPr>
        <p:grpSpPr>
          <a:xfrm>
            <a:off x="1856972" y="1287266"/>
            <a:ext cx="4758612" cy="5370761"/>
            <a:chOff x="798396" y="1321751"/>
            <a:chExt cx="4758612" cy="5370761"/>
          </a:xfrm>
        </p:grpSpPr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798396" y="6230888"/>
              <a:ext cx="475861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Homepage(Under Construction)</a:t>
              </a:r>
            </a:p>
          </p:txBody>
        </p:sp>
        <p:pic>
          <p:nvPicPr>
            <p:cNvPr id="13" name="Picture 12" descr="Graphical user interface, application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9778" y="1321751"/>
              <a:ext cx="2058311" cy="485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126D182-A46F-4DB3-8F5E-0542D9EA5510}"/>
              </a:ext>
            </a:extLst>
          </p:cNvPr>
          <p:cNvGrpSpPr/>
          <p:nvPr/>
        </p:nvGrpSpPr>
        <p:grpSpPr>
          <a:xfrm>
            <a:off x="6615584" y="1287265"/>
            <a:ext cx="4109397" cy="5370761"/>
            <a:chOff x="6602095" y="1287264"/>
            <a:chExt cx="4109397" cy="5370761"/>
          </a:xfrm>
        </p:grpSpPr>
        <p:pic>
          <p:nvPicPr>
            <p:cNvPr id="14" name="Picture 13" descr="Graphical user interface, application, website&#10;&#10;Description automatically generated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748" y="1287264"/>
              <a:ext cx="2150368" cy="4850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6602095" y="6196401"/>
              <a:ext cx="410939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lvl="0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Us (Under Construction</a:t>
              </a:r>
              <a:r>
                <a:rPr lang="en-US" sz="24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72719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xmlns="" id="{1F1045D7-00A1-4870-BE79-CE4BADD8492C}"/>
              </a:ext>
            </a:extLst>
          </p:cNvPr>
          <p:cNvSpPr/>
          <p:nvPr/>
        </p:nvSpPr>
        <p:spPr>
          <a:xfrm>
            <a:off x="4207098" y="4403982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xmlns="" id="{2F539A0D-AB21-46F2-9960-B92DB4B33806}"/>
              </a:ext>
            </a:extLst>
          </p:cNvPr>
          <p:cNvSpPr/>
          <p:nvPr/>
        </p:nvSpPr>
        <p:spPr>
          <a:xfrm rot="21225582">
            <a:off x="4947514" y="5011115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625395C-1FAE-467D-838D-FE73D2A790F8}"/>
              </a:ext>
            </a:extLst>
          </p:cNvPr>
          <p:cNvGrpSpPr/>
          <p:nvPr/>
        </p:nvGrpSpPr>
        <p:grpSpPr>
          <a:xfrm>
            <a:off x="1121589" y="54742"/>
            <a:ext cx="9086012" cy="6803258"/>
            <a:chOff x="1121589" y="54742"/>
            <a:chExt cx="9086012" cy="6803258"/>
          </a:xfrm>
        </p:grpSpPr>
        <p:sp>
          <p:nvSpPr>
            <p:cNvPr id="786" name="Freeform 370">
              <a:extLst>
                <a:ext uri="{FF2B5EF4-FFF2-40B4-BE49-F238E27FC236}">
                  <a16:creationId xmlns:a16="http://schemas.microsoft.com/office/drawing/2014/main" xmlns="" id="{A8103FDC-7CAE-4E30-9F17-6D055CCA8635}"/>
                </a:ext>
              </a:extLst>
            </p:cNvPr>
            <p:cNvSpPr>
              <a:spLocks/>
            </p:cNvSpPr>
            <p:nvPr/>
          </p:nvSpPr>
          <p:spPr bwMode="auto">
            <a:xfrm rot="327535">
              <a:off x="1589845" y="54742"/>
              <a:ext cx="4071071" cy="4423539"/>
            </a:xfrm>
            <a:custGeom>
              <a:avLst/>
              <a:gdLst>
                <a:gd name="T0" fmla="*/ 555 w 626"/>
                <a:gd name="T1" fmla="*/ 101 h 680"/>
                <a:gd name="T2" fmla="*/ 499 w 626"/>
                <a:gd name="T3" fmla="*/ 59 h 680"/>
                <a:gd name="T4" fmla="*/ 435 w 626"/>
                <a:gd name="T5" fmla="*/ 37 h 680"/>
                <a:gd name="T6" fmla="*/ 391 w 626"/>
                <a:gd name="T7" fmla="*/ 28 h 680"/>
                <a:gd name="T8" fmla="*/ 361 w 626"/>
                <a:gd name="T9" fmla="*/ 24 h 680"/>
                <a:gd name="T10" fmla="*/ 291 w 626"/>
                <a:gd name="T11" fmla="*/ 28 h 680"/>
                <a:gd name="T12" fmla="*/ 260 w 626"/>
                <a:gd name="T13" fmla="*/ 32 h 680"/>
                <a:gd name="T14" fmla="*/ 214 w 626"/>
                <a:gd name="T15" fmla="*/ 48 h 680"/>
                <a:gd name="T16" fmla="*/ 174 w 626"/>
                <a:gd name="T17" fmla="*/ 74 h 680"/>
                <a:gd name="T18" fmla="*/ 148 w 626"/>
                <a:gd name="T19" fmla="*/ 91 h 680"/>
                <a:gd name="T20" fmla="*/ 132 w 626"/>
                <a:gd name="T21" fmla="*/ 111 h 680"/>
                <a:gd name="T22" fmla="*/ 104 w 626"/>
                <a:gd name="T23" fmla="*/ 142 h 680"/>
                <a:gd name="T24" fmla="*/ 93 w 626"/>
                <a:gd name="T25" fmla="*/ 153 h 680"/>
                <a:gd name="T26" fmla="*/ 73 w 626"/>
                <a:gd name="T27" fmla="*/ 182 h 680"/>
                <a:gd name="T28" fmla="*/ 57 w 626"/>
                <a:gd name="T29" fmla="*/ 214 h 680"/>
                <a:gd name="T30" fmla="*/ 44 w 626"/>
                <a:gd name="T31" fmla="*/ 250 h 680"/>
                <a:gd name="T32" fmla="*/ 30 w 626"/>
                <a:gd name="T33" fmla="*/ 289 h 680"/>
                <a:gd name="T34" fmla="*/ 26 w 626"/>
                <a:gd name="T35" fmla="*/ 326 h 680"/>
                <a:gd name="T36" fmla="*/ 27 w 626"/>
                <a:gd name="T37" fmla="*/ 342 h 680"/>
                <a:gd name="T38" fmla="*/ 27 w 626"/>
                <a:gd name="T39" fmla="*/ 349 h 680"/>
                <a:gd name="T40" fmla="*/ 27 w 626"/>
                <a:gd name="T41" fmla="*/ 349 h 680"/>
                <a:gd name="T42" fmla="*/ 28 w 626"/>
                <a:gd name="T43" fmla="*/ 363 h 680"/>
                <a:gd name="T44" fmla="*/ 33 w 626"/>
                <a:gd name="T45" fmla="*/ 406 h 680"/>
                <a:gd name="T46" fmla="*/ 45 w 626"/>
                <a:gd name="T47" fmla="*/ 444 h 680"/>
                <a:gd name="T48" fmla="*/ 51 w 626"/>
                <a:gd name="T49" fmla="*/ 466 h 680"/>
                <a:gd name="T50" fmla="*/ 84 w 626"/>
                <a:gd name="T51" fmla="*/ 521 h 680"/>
                <a:gd name="T52" fmla="*/ 91 w 626"/>
                <a:gd name="T53" fmla="*/ 537 h 680"/>
                <a:gd name="T54" fmla="*/ 100 w 626"/>
                <a:gd name="T55" fmla="*/ 546 h 680"/>
                <a:gd name="T56" fmla="*/ 109 w 626"/>
                <a:gd name="T57" fmla="*/ 561 h 680"/>
                <a:gd name="T58" fmla="*/ 133 w 626"/>
                <a:gd name="T59" fmla="*/ 578 h 680"/>
                <a:gd name="T60" fmla="*/ 143 w 626"/>
                <a:gd name="T61" fmla="*/ 587 h 680"/>
                <a:gd name="T62" fmla="*/ 154 w 626"/>
                <a:gd name="T63" fmla="*/ 593 h 680"/>
                <a:gd name="T64" fmla="*/ 162 w 626"/>
                <a:gd name="T65" fmla="*/ 613 h 680"/>
                <a:gd name="T66" fmla="*/ 180 w 626"/>
                <a:gd name="T67" fmla="*/ 622 h 680"/>
                <a:gd name="T68" fmla="*/ 201 w 626"/>
                <a:gd name="T69" fmla="*/ 621 h 680"/>
                <a:gd name="T70" fmla="*/ 219 w 626"/>
                <a:gd name="T71" fmla="*/ 633 h 680"/>
                <a:gd name="T72" fmla="*/ 222 w 626"/>
                <a:gd name="T73" fmla="*/ 640 h 680"/>
                <a:gd name="T74" fmla="*/ 242 w 626"/>
                <a:gd name="T75" fmla="*/ 653 h 680"/>
                <a:gd name="T76" fmla="*/ 286 w 626"/>
                <a:gd name="T77" fmla="*/ 667 h 680"/>
                <a:gd name="T78" fmla="*/ 323 w 626"/>
                <a:gd name="T79" fmla="*/ 672 h 680"/>
                <a:gd name="T80" fmla="*/ 314 w 626"/>
                <a:gd name="T81" fmla="*/ 675 h 680"/>
                <a:gd name="T82" fmla="*/ 293 w 626"/>
                <a:gd name="T83" fmla="*/ 678 h 680"/>
                <a:gd name="T84" fmla="*/ 247 w 626"/>
                <a:gd name="T85" fmla="*/ 668 h 680"/>
                <a:gd name="T86" fmla="*/ 169 w 626"/>
                <a:gd name="T87" fmla="*/ 635 h 680"/>
                <a:gd name="T88" fmla="*/ 127 w 626"/>
                <a:gd name="T89" fmla="*/ 606 h 680"/>
                <a:gd name="T90" fmla="*/ 50 w 626"/>
                <a:gd name="T91" fmla="*/ 521 h 680"/>
                <a:gd name="T92" fmla="*/ 21 w 626"/>
                <a:gd name="T93" fmla="*/ 458 h 680"/>
                <a:gd name="T94" fmla="*/ 8 w 626"/>
                <a:gd name="T95" fmla="*/ 410 h 680"/>
                <a:gd name="T96" fmla="*/ 1 w 626"/>
                <a:gd name="T97" fmla="*/ 359 h 680"/>
                <a:gd name="T98" fmla="*/ 2 w 626"/>
                <a:gd name="T99" fmla="*/ 314 h 680"/>
                <a:gd name="T100" fmla="*/ 14 w 626"/>
                <a:gd name="T101" fmla="*/ 252 h 680"/>
                <a:gd name="T102" fmla="*/ 40 w 626"/>
                <a:gd name="T103" fmla="*/ 199 h 680"/>
                <a:gd name="T104" fmla="*/ 98 w 626"/>
                <a:gd name="T105" fmla="*/ 117 h 680"/>
                <a:gd name="T106" fmla="*/ 362 w 626"/>
                <a:gd name="T107" fmla="*/ 7 h 680"/>
                <a:gd name="T108" fmla="*/ 424 w 626"/>
                <a:gd name="T109" fmla="*/ 15 h 680"/>
                <a:gd name="T110" fmla="*/ 626 w 626"/>
                <a:gd name="T111" fmla="*/ 15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6" h="680">
                  <a:moveTo>
                    <a:pt x="608" y="151"/>
                  </a:moveTo>
                  <a:cubicBezTo>
                    <a:pt x="604" y="149"/>
                    <a:pt x="601" y="146"/>
                    <a:pt x="598" y="143"/>
                  </a:cubicBezTo>
                  <a:cubicBezTo>
                    <a:pt x="594" y="140"/>
                    <a:pt x="592" y="136"/>
                    <a:pt x="589" y="132"/>
                  </a:cubicBezTo>
                  <a:cubicBezTo>
                    <a:pt x="586" y="129"/>
                    <a:pt x="583" y="125"/>
                    <a:pt x="579" y="122"/>
                  </a:cubicBezTo>
                  <a:cubicBezTo>
                    <a:pt x="576" y="118"/>
                    <a:pt x="572" y="116"/>
                    <a:pt x="568" y="113"/>
                  </a:cubicBezTo>
                  <a:cubicBezTo>
                    <a:pt x="567" y="112"/>
                    <a:pt x="572" y="111"/>
                    <a:pt x="568" y="108"/>
                  </a:cubicBezTo>
                  <a:cubicBezTo>
                    <a:pt x="564" y="106"/>
                    <a:pt x="559" y="104"/>
                    <a:pt x="555" y="101"/>
                  </a:cubicBezTo>
                  <a:cubicBezTo>
                    <a:pt x="553" y="99"/>
                    <a:pt x="551" y="98"/>
                    <a:pt x="549" y="96"/>
                  </a:cubicBezTo>
                  <a:cubicBezTo>
                    <a:pt x="547" y="94"/>
                    <a:pt x="545" y="92"/>
                    <a:pt x="542" y="91"/>
                  </a:cubicBezTo>
                  <a:cubicBezTo>
                    <a:pt x="534" y="83"/>
                    <a:pt x="525" y="75"/>
                    <a:pt x="518" y="67"/>
                  </a:cubicBezTo>
                  <a:cubicBezTo>
                    <a:pt x="519" y="67"/>
                    <a:pt x="519" y="67"/>
                    <a:pt x="519" y="67"/>
                  </a:cubicBezTo>
                  <a:cubicBezTo>
                    <a:pt x="516" y="64"/>
                    <a:pt x="510" y="65"/>
                    <a:pt x="507" y="63"/>
                  </a:cubicBezTo>
                  <a:cubicBezTo>
                    <a:pt x="507" y="62"/>
                    <a:pt x="508" y="62"/>
                    <a:pt x="508" y="61"/>
                  </a:cubicBezTo>
                  <a:cubicBezTo>
                    <a:pt x="506" y="62"/>
                    <a:pt x="501" y="58"/>
                    <a:pt x="499" y="59"/>
                  </a:cubicBezTo>
                  <a:cubicBezTo>
                    <a:pt x="498" y="57"/>
                    <a:pt x="499" y="56"/>
                    <a:pt x="497" y="54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89" y="56"/>
                    <a:pt x="486" y="54"/>
                    <a:pt x="482" y="52"/>
                  </a:cubicBezTo>
                  <a:cubicBezTo>
                    <a:pt x="478" y="50"/>
                    <a:pt x="475" y="47"/>
                    <a:pt x="470" y="47"/>
                  </a:cubicBezTo>
                  <a:cubicBezTo>
                    <a:pt x="470" y="47"/>
                    <a:pt x="471" y="46"/>
                    <a:pt x="471" y="46"/>
                  </a:cubicBezTo>
                  <a:cubicBezTo>
                    <a:pt x="464" y="44"/>
                    <a:pt x="456" y="43"/>
                    <a:pt x="448" y="40"/>
                  </a:cubicBezTo>
                  <a:cubicBezTo>
                    <a:pt x="444" y="39"/>
                    <a:pt x="439" y="38"/>
                    <a:pt x="435" y="37"/>
                  </a:cubicBezTo>
                  <a:cubicBezTo>
                    <a:pt x="431" y="36"/>
                    <a:pt x="427" y="35"/>
                    <a:pt x="423" y="34"/>
                  </a:cubicBezTo>
                  <a:cubicBezTo>
                    <a:pt x="424" y="34"/>
                    <a:pt x="425" y="32"/>
                    <a:pt x="425" y="31"/>
                  </a:cubicBezTo>
                  <a:cubicBezTo>
                    <a:pt x="423" y="33"/>
                    <a:pt x="418" y="33"/>
                    <a:pt x="414" y="33"/>
                  </a:cubicBezTo>
                  <a:cubicBezTo>
                    <a:pt x="412" y="29"/>
                    <a:pt x="406" y="33"/>
                    <a:pt x="401" y="31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398" y="33"/>
                    <a:pt x="397" y="28"/>
                    <a:pt x="393" y="31"/>
                  </a:cubicBezTo>
                  <a:cubicBezTo>
                    <a:pt x="391" y="28"/>
                    <a:pt x="391" y="28"/>
                    <a:pt x="391" y="28"/>
                  </a:cubicBezTo>
                  <a:cubicBezTo>
                    <a:pt x="389" y="32"/>
                    <a:pt x="386" y="25"/>
                    <a:pt x="383" y="27"/>
                  </a:cubicBezTo>
                  <a:cubicBezTo>
                    <a:pt x="383" y="28"/>
                    <a:pt x="383" y="28"/>
                    <a:pt x="383" y="28"/>
                  </a:cubicBezTo>
                  <a:cubicBezTo>
                    <a:pt x="380" y="29"/>
                    <a:pt x="379" y="27"/>
                    <a:pt x="376" y="27"/>
                  </a:cubicBezTo>
                  <a:cubicBezTo>
                    <a:pt x="376" y="26"/>
                    <a:pt x="376" y="26"/>
                    <a:pt x="376" y="26"/>
                  </a:cubicBezTo>
                  <a:cubicBezTo>
                    <a:pt x="369" y="27"/>
                    <a:pt x="366" y="24"/>
                    <a:pt x="366" y="27"/>
                  </a:cubicBezTo>
                  <a:cubicBezTo>
                    <a:pt x="364" y="25"/>
                    <a:pt x="372" y="27"/>
                    <a:pt x="369" y="23"/>
                  </a:cubicBezTo>
                  <a:cubicBezTo>
                    <a:pt x="366" y="23"/>
                    <a:pt x="363" y="23"/>
                    <a:pt x="361" y="24"/>
                  </a:cubicBezTo>
                  <a:cubicBezTo>
                    <a:pt x="358" y="24"/>
                    <a:pt x="355" y="24"/>
                    <a:pt x="353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2" y="24"/>
                    <a:pt x="340" y="25"/>
                    <a:pt x="337" y="25"/>
                  </a:cubicBezTo>
                  <a:cubicBezTo>
                    <a:pt x="332" y="25"/>
                    <a:pt x="326" y="25"/>
                    <a:pt x="321" y="25"/>
                  </a:cubicBezTo>
                  <a:cubicBezTo>
                    <a:pt x="316" y="26"/>
                    <a:pt x="311" y="26"/>
                    <a:pt x="305" y="27"/>
                  </a:cubicBezTo>
                  <a:cubicBezTo>
                    <a:pt x="303" y="26"/>
                    <a:pt x="301" y="26"/>
                    <a:pt x="301" y="25"/>
                  </a:cubicBezTo>
                  <a:cubicBezTo>
                    <a:pt x="299" y="26"/>
                    <a:pt x="293" y="26"/>
                    <a:pt x="291" y="28"/>
                  </a:cubicBezTo>
                  <a:cubicBezTo>
                    <a:pt x="292" y="28"/>
                    <a:pt x="290" y="27"/>
                    <a:pt x="288" y="27"/>
                  </a:cubicBezTo>
                  <a:cubicBezTo>
                    <a:pt x="284" y="26"/>
                    <a:pt x="285" y="31"/>
                    <a:pt x="281" y="30"/>
                  </a:cubicBezTo>
                  <a:cubicBezTo>
                    <a:pt x="282" y="29"/>
                    <a:pt x="282" y="28"/>
                    <a:pt x="282" y="27"/>
                  </a:cubicBezTo>
                  <a:cubicBezTo>
                    <a:pt x="279" y="30"/>
                    <a:pt x="274" y="31"/>
                    <a:pt x="270" y="33"/>
                  </a:cubicBezTo>
                  <a:cubicBezTo>
                    <a:pt x="270" y="32"/>
                    <a:pt x="271" y="31"/>
                    <a:pt x="271" y="30"/>
                  </a:cubicBezTo>
                  <a:cubicBezTo>
                    <a:pt x="267" y="34"/>
                    <a:pt x="263" y="32"/>
                    <a:pt x="259" y="35"/>
                  </a:cubicBezTo>
                  <a:cubicBezTo>
                    <a:pt x="260" y="32"/>
                    <a:pt x="260" y="32"/>
                    <a:pt x="260" y="32"/>
                  </a:cubicBezTo>
                  <a:cubicBezTo>
                    <a:pt x="253" y="32"/>
                    <a:pt x="259" y="37"/>
                    <a:pt x="253" y="37"/>
                  </a:cubicBezTo>
                  <a:cubicBezTo>
                    <a:pt x="255" y="36"/>
                    <a:pt x="254" y="35"/>
                    <a:pt x="254" y="35"/>
                  </a:cubicBezTo>
                  <a:cubicBezTo>
                    <a:pt x="252" y="37"/>
                    <a:pt x="249" y="38"/>
                    <a:pt x="246" y="40"/>
                  </a:cubicBezTo>
                  <a:cubicBezTo>
                    <a:pt x="242" y="41"/>
                    <a:pt x="239" y="42"/>
                    <a:pt x="237" y="43"/>
                  </a:cubicBezTo>
                  <a:cubicBezTo>
                    <a:pt x="237" y="43"/>
                    <a:pt x="237" y="43"/>
                    <a:pt x="237" y="43"/>
                  </a:cubicBezTo>
                  <a:cubicBezTo>
                    <a:pt x="232" y="45"/>
                    <a:pt x="226" y="46"/>
                    <a:pt x="220" y="50"/>
                  </a:cubicBezTo>
                  <a:cubicBezTo>
                    <a:pt x="218" y="50"/>
                    <a:pt x="219" y="45"/>
                    <a:pt x="214" y="48"/>
                  </a:cubicBezTo>
                  <a:cubicBezTo>
                    <a:pt x="216" y="52"/>
                    <a:pt x="205" y="54"/>
                    <a:pt x="210" y="56"/>
                  </a:cubicBezTo>
                  <a:cubicBezTo>
                    <a:pt x="205" y="58"/>
                    <a:pt x="197" y="60"/>
                    <a:pt x="195" y="63"/>
                  </a:cubicBezTo>
                  <a:cubicBezTo>
                    <a:pt x="196" y="61"/>
                    <a:pt x="191" y="60"/>
                    <a:pt x="194" y="58"/>
                  </a:cubicBezTo>
                  <a:cubicBezTo>
                    <a:pt x="190" y="58"/>
                    <a:pt x="190" y="58"/>
                    <a:pt x="190" y="58"/>
                  </a:cubicBezTo>
                  <a:cubicBezTo>
                    <a:pt x="190" y="56"/>
                    <a:pt x="194" y="56"/>
                    <a:pt x="192" y="55"/>
                  </a:cubicBezTo>
                  <a:cubicBezTo>
                    <a:pt x="190" y="56"/>
                    <a:pt x="185" y="61"/>
                    <a:pt x="183" y="61"/>
                  </a:cubicBezTo>
                  <a:cubicBezTo>
                    <a:pt x="181" y="65"/>
                    <a:pt x="180" y="70"/>
                    <a:pt x="174" y="74"/>
                  </a:cubicBezTo>
                  <a:cubicBezTo>
                    <a:pt x="176" y="71"/>
                    <a:pt x="171" y="72"/>
                    <a:pt x="172" y="70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7" y="82"/>
                    <a:pt x="166" y="79"/>
                    <a:pt x="164" y="81"/>
                  </a:cubicBezTo>
                  <a:cubicBezTo>
                    <a:pt x="165" y="82"/>
                    <a:pt x="164" y="83"/>
                    <a:pt x="164" y="84"/>
                  </a:cubicBezTo>
                  <a:cubicBezTo>
                    <a:pt x="163" y="84"/>
                    <a:pt x="157" y="90"/>
                    <a:pt x="154" y="88"/>
                  </a:cubicBezTo>
                  <a:cubicBezTo>
                    <a:pt x="153" y="87"/>
                    <a:pt x="157" y="85"/>
                    <a:pt x="154" y="85"/>
                  </a:cubicBezTo>
                  <a:cubicBezTo>
                    <a:pt x="151" y="88"/>
                    <a:pt x="151" y="89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6" y="92"/>
                    <a:pt x="143" y="97"/>
                    <a:pt x="146" y="96"/>
                  </a:cubicBezTo>
                  <a:cubicBezTo>
                    <a:pt x="148" y="95"/>
                    <a:pt x="144" y="95"/>
                    <a:pt x="147" y="94"/>
                  </a:cubicBezTo>
                  <a:cubicBezTo>
                    <a:pt x="147" y="97"/>
                    <a:pt x="144" y="100"/>
                    <a:pt x="141" y="103"/>
                  </a:cubicBezTo>
                  <a:cubicBezTo>
                    <a:pt x="141" y="102"/>
                    <a:pt x="141" y="101"/>
                    <a:pt x="141" y="100"/>
                  </a:cubicBezTo>
                  <a:cubicBezTo>
                    <a:pt x="138" y="105"/>
                    <a:pt x="135" y="110"/>
                    <a:pt x="131" y="114"/>
                  </a:cubicBezTo>
                  <a:cubicBezTo>
                    <a:pt x="132" y="116"/>
                    <a:pt x="131" y="111"/>
                    <a:pt x="132" y="111"/>
                  </a:cubicBezTo>
                  <a:cubicBezTo>
                    <a:pt x="128" y="112"/>
                    <a:pt x="126" y="116"/>
                    <a:pt x="124" y="119"/>
                  </a:cubicBezTo>
                  <a:cubicBezTo>
                    <a:pt x="122" y="122"/>
                    <a:pt x="119" y="124"/>
                    <a:pt x="116" y="126"/>
                  </a:cubicBezTo>
                  <a:cubicBezTo>
                    <a:pt x="117" y="125"/>
                    <a:pt x="118" y="127"/>
                    <a:pt x="118" y="127"/>
                  </a:cubicBezTo>
                  <a:cubicBezTo>
                    <a:pt x="115" y="129"/>
                    <a:pt x="114" y="127"/>
                    <a:pt x="113" y="129"/>
                  </a:cubicBezTo>
                  <a:cubicBezTo>
                    <a:pt x="111" y="129"/>
                    <a:pt x="111" y="132"/>
                    <a:pt x="109" y="134"/>
                  </a:cubicBezTo>
                  <a:cubicBezTo>
                    <a:pt x="109" y="136"/>
                    <a:pt x="109" y="134"/>
                    <a:pt x="110" y="132"/>
                  </a:cubicBezTo>
                  <a:cubicBezTo>
                    <a:pt x="109" y="134"/>
                    <a:pt x="107" y="138"/>
                    <a:pt x="104" y="142"/>
                  </a:cubicBezTo>
                  <a:cubicBezTo>
                    <a:pt x="103" y="143"/>
                    <a:pt x="101" y="145"/>
                    <a:pt x="100" y="147"/>
                  </a:cubicBezTo>
                  <a:cubicBezTo>
                    <a:pt x="98" y="149"/>
                    <a:pt x="96" y="151"/>
                    <a:pt x="95" y="152"/>
                  </a:cubicBezTo>
                  <a:cubicBezTo>
                    <a:pt x="96" y="152"/>
                    <a:pt x="95" y="158"/>
                    <a:pt x="93" y="159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2"/>
                    <a:pt x="87" y="161"/>
                  </a:cubicBezTo>
                  <a:cubicBezTo>
                    <a:pt x="87" y="164"/>
                    <a:pt x="89" y="160"/>
                    <a:pt x="90" y="157"/>
                  </a:cubicBezTo>
                  <a:cubicBezTo>
                    <a:pt x="92" y="154"/>
                    <a:pt x="93" y="151"/>
                    <a:pt x="93" y="153"/>
                  </a:cubicBezTo>
                  <a:cubicBezTo>
                    <a:pt x="90" y="153"/>
                    <a:pt x="91" y="161"/>
                    <a:pt x="89" y="159"/>
                  </a:cubicBezTo>
                  <a:cubicBezTo>
                    <a:pt x="87" y="161"/>
                    <a:pt x="87" y="166"/>
                    <a:pt x="84" y="167"/>
                  </a:cubicBezTo>
                  <a:cubicBezTo>
                    <a:pt x="84" y="167"/>
                    <a:pt x="83" y="163"/>
                    <a:pt x="81" y="166"/>
                  </a:cubicBezTo>
                  <a:cubicBezTo>
                    <a:pt x="79" y="170"/>
                    <a:pt x="81" y="167"/>
                    <a:pt x="79" y="171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1" y="175"/>
                    <a:pt x="76" y="178"/>
                    <a:pt x="79" y="177"/>
                  </a:cubicBezTo>
                  <a:cubicBezTo>
                    <a:pt x="77" y="177"/>
                    <a:pt x="76" y="184"/>
                    <a:pt x="73" y="182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0" y="182"/>
                    <a:pt x="72" y="184"/>
                    <a:pt x="72" y="186"/>
                  </a:cubicBezTo>
                  <a:cubicBezTo>
                    <a:pt x="72" y="187"/>
                    <a:pt x="71" y="187"/>
                    <a:pt x="71" y="186"/>
                  </a:cubicBezTo>
                  <a:cubicBezTo>
                    <a:pt x="74" y="189"/>
                    <a:pt x="68" y="191"/>
                    <a:pt x="69" y="195"/>
                  </a:cubicBezTo>
                  <a:cubicBezTo>
                    <a:pt x="66" y="198"/>
                    <a:pt x="64" y="205"/>
                    <a:pt x="60" y="206"/>
                  </a:cubicBezTo>
                  <a:cubicBezTo>
                    <a:pt x="60" y="209"/>
                    <a:pt x="60" y="213"/>
                    <a:pt x="57" y="216"/>
                  </a:cubicBezTo>
                  <a:cubicBezTo>
                    <a:pt x="57" y="215"/>
                    <a:pt x="58" y="214"/>
                    <a:pt x="57" y="214"/>
                  </a:cubicBezTo>
                  <a:cubicBezTo>
                    <a:pt x="55" y="215"/>
                    <a:pt x="55" y="216"/>
                    <a:pt x="55" y="219"/>
                  </a:cubicBezTo>
                  <a:cubicBezTo>
                    <a:pt x="55" y="218"/>
                    <a:pt x="51" y="222"/>
                    <a:pt x="48" y="224"/>
                  </a:cubicBezTo>
                  <a:cubicBezTo>
                    <a:pt x="48" y="228"/>
                    <a:pt x="51" y="228"/>
                    <a:pt x="52" y="229"/>
                  </a:cubicBezTo>
                  <a:cubicBezTo>
                    <a:pt x="47" y="230"/>
                    <a:pt x="51" y="239"/>
                    <a:pt x="46" y="241"/>
                  </a:cubicBezTo>
                  <a:cubicBezTo>
                    <a:pt x="46" y="240"/>
                    <a:pt x="46" y="236"/>
                    <a:pt x="44" y="238"/>
                  </a:cubicBezTo>
                  <a:cubicBezTo>
                    <a:pt x="38" y="240"/>
                    <a:pt x="44" y="245"/>
                    <a:pt x="41" y="250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42" y="251"/>
                    <a:pt x="44" y="257"/>
                    <a:pt x="41" y="256"/>
                  </a:cubicBezTo>
                  <a:cubicBezTo>
                    <a:pt x="42" y="258"/>
                    <a:pt x="38" y="261"/>
                    <a:pt x="41" y="262"/>
                  </a:cubicBezTo>
                  <a:cubicBezTo>
                    <a:pt x="36" y="269"/>
                    <a:pt x="38" y="282"/>
                    <a:pt x="31" y="286"/>
                  </a:cubicBezTo>
                  <a:cubicBezTo>
                    <a:pt x="31" y="287"/>
                    <a:pt x="30" y="290"/>
                    <a:pt x="32" y="290"/>
                  </a:cubicBezTo>
                  <a:cubicBezTo>
                    <a:pt x="34" y="288"/>
                    <a:pt x="31" y="287"/>
                    <a:pt x="33" y="286"/>
                  </a:cubicBezTo>
                  <a:cubicBezTo>
                    <a:pt x="33" y="287"/>
                    <a:pt x="33" y="288"/>
                    <a:pt x="34" y="288"/>
                  </a:cubicBezTo>
                  <a:cubicBezTo>
                    <a:pt x="33" y="290"/>
                    <a:pt x="32" y="292"/>
                    <a:pt x="30" y="289"/>
                  </a:cubicBezTo>
                  <a:cubicBezTo>
                    <a:pt x="27" y="295"/>
                    <a:pt x="34" y="296"/>
                    <a:pt x="32" y="304"/>
                  </a:cubicBezTo>
                  <a:cubicBezTo>
                    <a:pt x="30" y="303"/>
                    <a:pt x="30" y="304"/>
                    <a:pt x="30" y="306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1" y="315"/>
                    <a:pt x="28" y="313"/>
                    <a:pt x="26" y="312"/>
                  </a:cubicBezTo>
                  <a:cubicBezTo>
                    <a:pt x="26" y="315"/>
                    <a:pt x="25" y="318"/>
                    <a:pt x="27" y="320"/>
                  </a:cubicBezTo>
                  <a:cubicBezTo>
                    <a:pt x="24" y="322"/>
                    <a:pt x="24" y="322"/>
                    <a:pt x="24" y="322"/>
                  </a:cubicBezTo>
                  <a:cubicBezTo>
                    <a:pt x="26" y="320"/>
                    <a:pt x="25" y="325"/>
                    <a:pt x="26" y="326"/>
                  </a:cubicBezTo>
                  <a:cubicBezTo>
                    <a:pt x="25" y="325"/>
                    <a:pt x="25" y="325"/>
                    <a:pt x="25" y="325"/>
                  </a:cubicBezTo>
                  <a:cubicBezTo>
                    <a:pt x="24" y="325"/>
                    <a:pt x="24" y="328"/>
                    <a:pt x="25" y="330"/>
                  </a:cubicBezTo>
                  <a:cubicBezTo>
                    <a:pt x="26" y="329"/>
                    <a:pt x="27" y="326"/>
                    <a:pt x="28" y="325"/>
                  </a:cubicBezTo>
                  <a:cubicBezTo>
                    <a:pt x="29" y="326"/>
                    <a:pt x="28" y="328"/>
                    <a:pt x="29" y="330"/>
                  </a:cubicBezTo>
                  <a:cubicBezTo>
                    <a:pt x="27" y="329"/>
                    <a:pt x="27" y="334"/>
                    <a:pt x="27" y="336"/>
                  </a:cubicBezTo>
                  <a:cubicBezTo>
                    <a:pt x="26" y="338"/>
                    <a:pt x="29" y="339"/>
                    <a:pt x="29" y="340"/>
                  </a:cubicBezTo>
                  <a:cubicBezTo>
                    <a:pt x="28" y="340"/>
                    <a:pt x="29" y="344"/>
                    <a:pt x="27" y="342"/>
                  </a:cubicBezTo>
                  <a:cubicBezTo>
                    <a:pt x="27" y="341"/>
                    <a:pt x="28" y="340"/>
                    <a:pt x="27" y="338"/>
                  </a:cubicBezTo>
                  <a:cubicBezTo>
                    <a:pt x="26" y="340"/>
                    <a:pt x="24" y="340"/>
                    <a:pt x="26" y="343"/>
                  </a:cubicBezTo>
                  <a:cubicBezTo>
                    <a:pt x="27" y="346"/>
                    <a:pt x="30" y="343"/>
                    <a:pt x="29" y="347"/>
                  </a:cubicBezTo>
                  <a:cubicBezTo>
                    <a:pt x="28" y="346"/>
                    <a:pt x="27" y="346"/>
                    <a:pt x="26" y="345"/>
                  </a:cubicBezTo>
                  <a:cubicBezTo>
                    <a:pt x="25" y="349"/>
                    <a:pt x="25" y="349"/>
                    <a:pt x="25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6" y="349"/>
                  </a:cubicBezTo>
                  <a:cubicBezTo>
                    <a:pt x="26" y="349"/>
                    <a:pt x="26" y="349"/>
                    <a:pt x="26" y="350"/>
                  </a:cubicBezTo>
                  <a:cubicBezTo>
                    <a:pt x="28" y="351"/>
                    <a:pt x="27" y="356"/>
                    <a:pt x="30" y="357"/>
                  </a:cubicBezTo>
                  <a:cubicBezTo>
                    <a:pt x="30" y="359"/>
                    <a:pt x="28" y="362"/>
                    <a:pt x="28" y="364"/>
                  </a:cubicBezTo>
                  <a:cubicBezTo>
                    <a:pt x="28" y="363"/>
                    <a:pt x="28" y="363"/>
                    <a:pt x="28" y="363"/>
                  </a:cubicBezTo>
                  <a:cubicBezTo>
                    <a:pt x="26" y="366"/>
                    <a:pt x="28" y="369"/>
                    <a:pt x="29" y="371"/>
                  </a:cubicBezTo>
                  <a:cubicBezTo>
                    <a:pt x="29" y="371"/>
                    <a:pt x="29" y="371"/>
                    <a:pt x="29" y="371"/>
                  </a:cubicBezTo>
                  <a:cubicBezTo>
                    <a:pt x="29" y="373"/>
                    <a:pt x="29" y="376"/>
                    <a:pt x="31" y="378"/>
                  </a:cubicBezTo>
                  <a:cubicBezTo>
                    <a:pt x="29" y="381"/>
                    <a:pt x="23" y="379"/>
                    <a:pt x="26" y="383"/>
                  </a:cubicBezTo>
                  <a:cubicBezTo>
                    <a:pt x="26" y="387"/>
                    <a:pt x="30" y="388"/>
                    <a:pt x="32" y="387"/>
                  </a:cubicBezTo>
                  <a:cubicBezTo>
                    <a:pt x="31" y="390"/>
                    <a:pt x="32" y="393"/>
                    <a:pt x="33" y="396"/>
                  </a:cubicBezTo>
                  <a:cubicBezTo>
                    <a:pt x="34" y="400"/>
                    <a:pt x="34" y="403"/>
                    <a:pt x="33" y="406"/>
                  </a:cubicBezTo>
                  <a:cubicBezTo>
                    <a:pt x="34" y="407"/>
                    <a:pt x="35" y="406"/>
                    <a:pt x="35" y="408"/>
                  </a:cubicBezTo>
                  <a:cubicBezTo>
                    <a:pt x="36" y="413"/>
                    <a:pt x="38" y="417"/>
                    <a:pt x="39" y="422"/>
                  </a:cubicBezTo>
                  <a:cubicBezTo>
                    <a:pt x="40" y="426"/>
                    <a:pt x="41" y="431"/>
                    <a:pt x="40" y="435"/>
                  </a:cubicBezTo>
                  <a:cubicBezTo>
                    <a:pt x="38" y="432"/>
                    <a:pt x="38" y="435"/>
                    <a:pt x="37" y="436"/>
                  </a:cubicBezTo>
                  <a:cubicBezTo>
                    <a:pt x="39" y="437"/>
                    <a:pt x="36" y="439"/>
                    <a:pt x="39" y="439"/>
                  </a:cubicBezTo>
                  <a:cubicBezTo>
                    <a:pt x="41" y="438"/>
                    <a:pt x="42" y="438"/>
                    <a:pt x="42" y="435"/>
                  </a:cubicBezTo>
                  <a:cubicBezTo>
                    <a:pt x="43" y="438"/>
                    <a:pt x="44" y="441"/>
                    <a:pt x="45" y="444"/>
                  </a:cubicBezTo>
                  <a:cubicBezTo>
                    <a:pt x="46" y="447"/>
                    <a:pt x="47" y="450"/>
                    <a:pt x="46" y="452"/>
                  </a:cubicBezTo>
                  <a:cubicBezTo>
                    <a:pt x="47" y="450"/>
                    <a:pt x="47" y="451"/>
                    <a:pt x="48" y="452"/>
                  </a:cubicBezTo>
                  <a:cubicBezTo>
                    <a:pt x="45" y="452"/>
                    <a:pt x="46" y="456"/>
                    <a:pt x="48" y="459"/>
                  </a:cubicBezTo>
                  <a:cubicBezTo>
                    <a:pt x="50" y="459"/>
                    <a:pt x="50" y="459"/>
                    <a:pt x="50" y="459"/>
                  </a:cubicBezTo>
                  <a:cubicBezTo>
                    <a:pt x="49" y="461"/>
                    <a:pt x="49" y="461"/>
                    <a:pt x="49" y="461"/>
                  </a:cubicBezTo>
                  <a:cubicBezTo>
                    <a:pt x="50" y="462"/>
                    <a:pt x="53" y="461"/>
                    <a:pt x="53" y="465"/>
                  </a:cubicBezTo>
                  <a:cubicBezTo>
                    <a:pt x="52" y="465"/>
                    <a:pt x="52" y="465"/>
                    <a:pt x="51" y="466"/>
                  </a:cubicBezTo>
                  <a:cubicBezTo>
                    <a:pt x="54" y="469"/>
                    <a:pt x="58" y="472"/>
                    <a:pt x="58" y="475"/>
                  </a:cubicBezTo>
                  <a:cubicBezTo>
                    <a:pt x="57" y="479"/>
                    <a:pt x="57" y="479"/>
                    <a:pt x="57" y="479"/>
                  </a:cubicBezTo>
                  <a:cubicBezTo>
                    <a:pt x="58" y="480"/>
                    <a:pt x="60" y="482"/>
                    <a:pt x="60" y="479"/>
                  </a:cubicBezTo>
                  <a:cubicBezTo>
                    <a:pt x="61" y="485"/>
                    <a:pt x="62" y="489"/>
                    <a:pt x="61" y="492"/>
                  </a:cubicBezTo>
                  <a:cubicBezTo>
                    <a:pt x="63" y="493"/>
                    <a:pt x="66" y="495"/>
                    <a:pt x="68" y="498"/>
                  </a:cubicBezTo>
                  <a:cubicBezTo>
                    <a:pt x="70" y="500"/>
                    <a:pt x="72" y="502"/>
                    <a:pt x="74" y="505"/>
                  </a:cubicBezTo>
                  <a:cubicBezTo>
                    <a:pt x="78" y="510"/>
                    <a:pt x="81" y="516"/>
                    <a:pt x="84" y="521"/>
                  </a:cubicBezTo>
                  <a:cubicBezTo>
                    <a:pt x="83" y="521"/>
                    <a:pt x="83" y="521"/>
                    <a:pt x="83" y="521"/>
                  </a:cubicBezTo>
                  <a:cubicBezTo>
                    <a:pt x="84" y="525"/>
                    <a:pt x="86" y="521"/>
                    <a:pt x="86" y="524"/>
                  </a:cubicBezTo>
                  <a:cubicBezTo>
                    <a:pt x="85" y="524"/>
                    <a:pt x="85" y="527"/>
                    <a:pt x="82" y="526"/>
                  </a:cubicBezTo>
                  <a:cubicBezTo>
                    <a:pt x="84" y="531"/>
                    <a:pt x="88" y="530"/>
                    <a:pt x="90" y="532"/>
                  </a:cubicBezTo>
                  <a:cubicBezTo>
                    <a:pt x="92" y="531"/>
                    <a:pt x="88" y="530"/>
                    <a:pt x="90" y="530"/>
                  </a:cubicBezTo>
                  <a:cubicBezTo>
                    <a:pt x="91" y="530"/>
                    <a:pt x="92" y="535"/>
                    <a:pt x="95" y="534"/>
                  </a:cubicBezTo>
                  <a:cubicBezTo>
                    <a:pt x="95" y="536"/>
                    <a:pt x="93" y="536"/>
                    <a:pt x="91" y="537"/>
                  </a:cubicBezTo>
                  <a:cubicBezTo>
                    <a:pt x="94" y="538"/>
                    <a:pt x="94" y="538"/>
                    <a:pt x="94" y="538"/>
                  </a:cubicBezTo>
                  <a:cubicBezTo>
                    <a:pt x="94" y="540"/>
                    <a:pt x="92" y="540"/>
                    <a:pt x="89" y="539"/>
                  </a:cubicBezTo>
                  <a:cubicBezTo>
                    <a:pt x="87" y="538"/>
                    <a:pt x="84" y="538"/>
                    <a:pt x="84" y="541"/>
                  </a:cubicBezTo>
                  <a:cubicBezTo>
                    <a:pt x="86" y="542"/>
                    <a:pt x="86" y="542"/>
                    <a:pt x="86" y="542"/>
                  </a:cubicBezTo>
                  <a:cubicBezTo>
                    <a:pt x="85" y="546"/>
                    <a:pt x="79" y="539"/>
                    <a:pt x="82" y="545"/>
                  </a:cubicBezTo>
                  <a:cubicBezTo>
                    <a:pt x="85" y="546"/>
                    <a:pt x="90" y="546"/>
                    <a:pt x="89" y="543"/>
                  </a:cubicBezTo>
                  <a:cubicBezTo>
                    <a:pt x="93" y="547"/>
                    <a:pt x="96" y="541"/>
                    <a:pt x="100" y="546"/>
                  </a:cubicBezTo>
                  <a:cubicBezTo>
                    <a:pt x="100" y="548"/>
                    <a:pt x="96" y="542"/>
                    <a:pt x="95" y="545"/>
                  </a:cubicBezTo>
                  <a:cubicBezTo>
                    <a:pt x="95" y="548"/>
                    <a:pt x="100" y="549"/>
                    <a:pt x="101" y="551"/>
                  </a:cubicBezTo>
                  <a:cubicBezTo>
                    <a:pt x="100" y="548"/>
                    <a:pt x="104" y="548"/>
                    <a:pt x="105" y="549"/>
                  </a:cubicBezTo>
                  <a:cubicBezTo>
                    <a:pt x="106" y="553"/>
                    <a:pt x="102" y="550"/>
                    <a:pt x="105" y="553"/>
                  </a:cubicBezTo>
                  <a:cubicBezTo>
                    <a:pt x="106" y="553"/>
                    <a:pt x="110" y="555"/>
                    <a:pt x="109" y="552"/>
                  </a:cubicBezTo>
                  <a:cubicBezTo>
                    <a:pt x="112" y="550"/>
                    <a:pt x="111" y="556"/>
                    <a:pt x="115" y="556"/>
                  </a:cubicBezTo>
                  <a:cubicBezTo>
                    <a:pt x="114" y="559"/>
                    <a:pt x="107" y="556"/>
                    <a:pt x="109" y="561"/>
                  </a:cubicBezTo>
                  <a:cubicBezTo>
                    <a:pt x="111" y="559"/>
                    <a:pt x="116" y="563"/>
                    <a:pt x="117" y="559"/>
                  </a:cubicBezTo>
                  <a:cubicBezTo>
                    <a:pt x="118" y="560"/>
                    <a:pt x="116" y="562"/>
                    <a:pt x="114" y="562"/>
                  </a:cubicBezTo>
                  <a:cubicBezTo>
                    <a:pt x="115" y="565"/>
                    <a:pt x="122" y="564"/>
                    <a:pt x="119" y="568"/>
                  </a:cubicBezTo>
                  <a:cubicBezTo>
                    <a:pt x="122" y="567"/>
                    <a:pt x="122" y="567"/>
                    <a:pt x="122" y="567"/>
                  </a:cubicBezTo>
                  <a:cubicBezTo>
                    <a:pt x="122" y="568"/>
                    <a:pt x="122" y="569"/>
                    <a:pt x="122" y="571"/>
                  </a:cubicBezTo>
                  <a:cubicBezTo>
                    <a:pt x="124" y="573"/>
                    <a:pt x="130" y="574"/>
                    <a:pt x="128" y="577"/>
                  </a:cubicBezTo>
                  <a:cubicBezTo>
                    <a:pt x="128" y="577"/>
                    <a:pt x="132" y="581"/>
                    <a:pt x="133" y="578"/>
                  </a:cubicBezTo>
                  <a:cubicBezTo>
                    <a:pt x="131" y="574"/>
                    <a:pt x="128" y="576"/>
                    <a:pt x="129" y="572"/>
                  </a:cubicBezTo>
                  <a:cubicBezTo>
                    <a:pt x="129" y="576"/>
                    <a:pt x="133" y="575"/>
                    <a:pt x="135" y="576"/>
                  </a:cubicBezTo>
                  <a:cubicBezTo>
                    <a:pt x="135" y="577"/>
                    <a:pt x="135" y="577"/>
                    <a:pt x="135" y="577"/>
                  </a:cubicBezTo>
                  <a:cubicBezTo>
                    <a:pt x="136" y="578"/>
                    <a:pt x="138" y="580"/>
                    <a:pt x="139" y="579"/>
                  </a:cubicBezTo>
                  <a:cubicBezTo>
                    <a:pt x="138" y="579"/>
                    <a:pt x="138" y="580"/>
                    <a:pt x="138" y="581"/>
                  </a:cubicBezTo>
                  <a:cubicBezTo>
                    <a:pt x="141" y="580"/>
                    <a:pt x="141" y="580"/>
                    <a:pt x="141" y="580"/>
                  </a:cubicBezTo>
                  <a:cubicBezTo>
                    <a:pt x="145" y="583"/>
                    <a:pt x="139" y="584"/>
                    <a:pt x="143" y="587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0" y="586"/>
                    <a:pt x="140" y="588"/>
                    <a:pt x="142" y="589"/>
                  </a:cubicBezTo>
                  <a:cubicBezTo>
                    <a:pt x="144" y="588"/>
                    <a:pt x="147" y="588"/>
                    <a:pt x="148" y="587"/>
                  </a:cubicBezTo>
                  <a:cubicBezTo>
                    <a:pt x="151" y="588"/>
                    <a:pt x="148" y="589"/>
                    <a:pt x="151" y="589"/>
                  </a:cubicBezTo>
                  <a:cubicBezTo>
                    <a:pt x="147" y="589"/>
                    <a:pt x="147" y="589"/>
                    <a:pt x="147" y="589"/>
                  </a:cubicBezTo>
                  <a:cubicBezTo>
                    <a:pt x="146" y="589"/>
                    <a:pt x="147" y="593"/>
                    <a:pt x="149" y="595"/>
                  </a:cubicBezTo>
                  <a:cubicBezTo>
                    <a:pt x="152" y="596"/>
                    <a:pt x="156" y="596"/>
                    <a:pt x="154" y="593"/>
                  </a:cubicBezTo>
                  <a:cubicBezTo>
                    <a:pt x="155" y="594"/>
                    <a:pt x="157" y="596"/>
                    <a:pt x="155" y="597"/>
                  </a:cubicBezTo>
                  <a:cubicBezTo>
                    <a:pt x="158" y="599"/>
                    <a:pt x="156" y="595"/>
                    <a:pt x="159" y="596"/>
                  </a:cubicBezTo>
                  <a:cubicBezTo>
                    <a:pt x="159" y="598"/>
                    <a:pt x="162" y="602"/>
                    <a:pt x="163" y="605"/>
                  </a:cubicBezTo>
                  <a:cubicBezTo>
                    <a:pt x="158" y="606"/>
                    <a:pt x="158" y="606"/>
                    <a:pt x="158" y="606"/>
                  </a:cubicBezTo>
                  <a:cubicBezTo>
                    <a:pt x="160" y="607"/>
                    <a:pt x="160" y="607"/>
                    <a:pt x="160" y="607"/>
                  </a:cubicBezTo>
                  <a:cubicBezTo>
                    <a:pt x="156" y="608"/>
                    <a:pt x="160" y="610"/>
                    <a:pt x="157" y="611"/>
                  </a:cubicBezTo>
                  <a:cubicBezTo>
                    <a:pt x="158" y="612"/>
                    <a:pt x="160" y="613"/>
                    <a:pt x="162" y="613"/>
                  </a:cubicBezTo>
                  <a:cubicBezTo>
                    <a:pt x="161" y="607"/>
                    <a:pt x="170" y="611"/>
                    <a:pt x="171" y="607"/>
                  </a:cubicBezTo>
                  <a:cubicBezTo>
                    <a:pt x="177" y="609"/>
                    <a:pt x="169" y="618"/>
                    <a:pt x="178" y="616"/>
                  </a:cubicBezTo>
                  <a:cubicBezTo>
                    <a:pt x="178" y="614"/>
                    <a:pt x="182" y="613"/>
                    <a:pt x="178" y="612"/>
                  </a:cubicBezTo>
                  <a:cubicBezTo>
                    <a:pt x="182" y="615"/>
                    <a:pt x="183" y="610"/>
                    <a:pt x="186" y="614"/>
                  </a:cubicBezTo>
                  <a:cubicBezTo>
                    <a:pt x="182" y="614"/>
                    <a:pt x="187" y="619"/>
                    <a:pt x="181" y="619"/>
                  </a:cubicBezTo>
                  <a:cubicBezTo>
                    <a:pt x="182" y="618"/>
                    <a:pt x="179" y="617"/>
                    <a:pt x="179" y="617"/>
                  </a:cubicBezTo>
                  <a:cubicBezTo>
                    <a:pt x="179" y="619"/>
                    <a:pt x="176" y="620"/>
                    <a:pt x="180" y="622"/>
                  </a:cubicBezTo>
                  <a:cubicBezTo>
                    <a:pt x="182" y="623"/>
                    <a:pt x="185" y="625"/>
                    <a:pt x="186" y="623"/>
                  </a:cubicBezTo>
                  <a:cubicBezTo>
                    <a:pt x="187" y="621"/>
                    <a:pt x="182" y="621"/>
                    <a:pt x="185" y="620"/>
                  </a:cubicBezTo>
                  <a:cubicBezTo>
                    <a:pt x="190" y="621"/>
                    <a:pt x="189" y="625"/>
                    <a:pt x="193" y="622"/>
                  </a:cubicBezTo>
                  <a:cubicBezTo>
                    <a:pt x="190" y="621"/>
                    <a:pt x="190" y="619"/>
                    <a:pt x="191" y="617"/>
                  </a:cubicBezTo>
                  <a:cubicBezTo>
                    <a:pt x="195" y="618"/>
                    <a:pt x="195" y="618"/>
                    <a:pt x="195" y="618"/>
                  </a:cubicBezTo>
                  <a:cubicBezTo>
                    <a:pt x="194" y="619"/>
                    <a:pt x="194" y="619"/>
                    <a:pt x="194" y="619"/>
                  </a:cubicBezTo>
                  <a:cubicBezTo>
                    <a:pt x="198" y="623"/>
                    <a:pt x="196" y="618"/>
                    <a:pt x="201" y="621"/>
                  </a:cubicBezTo>
                  <a:cubicBezTo>
                    <a:pt x="202" y="625"/>
                    <a:pt x="202" y="625"/>
                    <a:pt x="202" y="625"/>
                  </a:cubicBezTo>
                  <a:cubicBezTo>
                    <a:pt x="200" y="626"/>
                    <a:pt x="195" y="620"/>
                    <a:pt x="194" y="624"/>
                  </a:cubicBezTo>
                  <a:cubicBezTo>
                    <a:pt x="197" y="626"/>
                    <a:pt x="200" y="625"/>
                    <a:pt x="202" y="627"/>
                  </a:cubicBezTo>
                  <a:cubicBezTo>
                    <a:pt x="201" y="627"/>
                    <a:pt x="200" y="627"/>
                    <a:pt x="199" y="627"/>
                  </a:cubicBezTo>
                  <a:cubicBezTo>
                    <a:pt x="201" y="627"/>
                    <a:pt x="199" y="633"/>
                    <a:pt x="206" y="633"/>
                  </a:cubicBezTo>
                  <a:cubicBezTo>
                    <a:pt x="209" y="633"/>
                    <a:pt x="207" y="632"/>
                    <a:pt x="208" y="630"/>
                  </a:cubicBezTo>
                  <a:cubicBezTo>
                    <a:pt x="213" y="632"/>
                    <a:pt x="216" y="631"/>
                    <a:pt x="219" y="633"/>
                  </a:cubicBezTo>
                  <a:cubicBezTo>
                    <a:pt x="217" y="636"/>
                    <a:pt x="226" y="636"/>
                    <a:pt x="220" y="637"/>
                  </a:cubicBezTo>
                  <a:cubicBezTo>
                    <a:pt x="219" y="635"/>
                    <a:pt x="211" y="631"/>
                    <a:pt x="208" y="633"/>
                  </a:cubicBezTo>
                  <a:cubicBezTo>
                    <a:pt x="208" y="638"/>
                    <a:pt x="204" y="631"/>
                    <a:pt x="201" y="633"/>
                  </a:cubicBezTo>
                  <a:cubicBezTo>
                    <a:pt x="205" y="636"/>
                    <a:pt x="203" y="639"/>
                    <a:pt x="203" y="642"/>
                  </a:cubicBezTo>
                  <a:cubicBezTo>
                    <a:pt x="204" y="642"/>
                    <a:pt x="206" y="642"/>
                    <a:pt x="207" y="642"/>
                  </a:cubicBezTo>
                  <a:cubicBezTo>
                    <a:pt x="208" y="640"/>
                    <a:pt x="207" y="639"/>
                    <a:pt x="208" y="637"/>
                  </a:cubicBezTo>
                  <a:cubicBezTo>
                    <a:pt x="213" y="640"/>
                    <a:pt x="218" y="641"/>
                    <a:pt x="222" y="640"/>
                  </a:cubicBezTo>
                  <a:cubicBezTo>
                    <a:pt x="223" y="642"/>
                    <a:pt x="221" y="644"/>
                    <a:pt x="219" y="643"/>
                  </a:cubicBezTo>
                  <a:cubicBezTo>
                    <a:pt x="226" y="645"/>
                    <a:pt x="232" y="648"/>
                    <a:pt x="238" y="651"/>
                  </a:cubicBezTo>
                  <a:cubicBezTo>
                    <a:pt x="235" y="646"/>
                    <a:pt x="245" y="652"/>
                    <a:pt x="243" y="648"/>
                  </a:cubicBezTo>
                  <a:cubicBezTo>
                    <a:pt x="240" y="646"/>
                    <a:pt x="239" y="643"/>
                    <a:pt x="241" y="642"/>
                  </a:cubicBezTo>
                  <a:cubicBezTo>
                    <a:pt x="243" y="643"/>
                    <a:pt x="240" y="643"/>
                    <a:pt x="241" y="644"/>
                  </a:cubicBezTo>
                  <a:cubicBezTo>
                    <a:pt x="244" y="643"/>
                    <a:pt x="244" y="649"/>
                    <a:pt x="247" y="647"/>
                  </a:cubicBezTo>
                  <a:cubicBezTo>
                    <a:pt x="241" y="646"/>
                    <a:pt x="244" y="651"/>
                    <a:pt x="242" y="653"/>
                  </a:cubicBezTo>
                  <a:cubicBezTo>
                    <a:pt x="247" y="653"/>
                    <a:pt x="242" y="655"/>
                    <a:pt x="246" y="657"/>
                  </a:cubicBezTo>
                  <a:cubicBezTo>
                    <a:pt x="250" y="656"/>
                    <a:pt x="256" y="656"/>
                    <a:pt x="261" y="657"/>
                  </a:cubicBezTo>
                  <a:cubicBezTo>
                    <a:pt x="263" y="659"/>
                    <a:pt x="267" y="660"/>
                    <a:pt x="271" y="661"/>
                  </a:cubicBezTo>
                  <a:cubicBezTo>
                    <a:pt x="275" y="661"/>
                    <a:pt x="278" y="661"/>
                    <a:pt x="281" y="662"/>
                  </a:cubicBezTo>
                  <a:cubicBezTo>
                    <a:pt x="283" y="664"/>
                    <a:pt x="281" y="667"/>
                    <a:pt x="284" y="668"/>
                  </a:cubicBezTo>
                  <a:cubicBezTo>
                    <a:pt x="288" y="669"/>
                    <a:pt x="282" y="664"/>
                    <a:pt x="287" y="666"/>
                  </a:cubicBezTo>
                  <a:cubicBezTo>
                    <a:pt x="286" y="667"/>
                    <a:pt x="286" y="667"/>
                    <a:pt x="286" y="667"/>
                  </a:cubicBezTo>
                  <a:cubicBezTo>
                    <a:pt x="288" y="666"/>
                    <a:pt x="296" y="671"/>
                    <a:pt x="298" y="666"/>
                  </a:cubicBezTo>
                  <a:cubicBezTo>
                    <a:pt x="296" y="670"/>
                    <a:pt x="296" y="670"/>
                    <a:pt x="296" y="670"/>
                  </a:cubicBezTo>
                  <a:cubicBezTo>
                    <a:pt x="297" y="670"/>
                    <a:pt x="298" y="669"/>
                    <a:pt x="299" y="669"/>
                  </a:cubicBezTo>
                  <a:cubicBezTo>
                    <a:pt x="299" y="670"/>
                    <a:pt x="300" y="672"/>
                    <a:pt x="298" y="672"/>
                  </a:cubicBezTo>
                  <a:cubicBezTo>
                    <a:pt x="301" y="675"/>
                    <a:pt x="305" y="673"/>
                    <a:pt x="309" y="673"/>
                  </a:cubicBezTo>
                  <a:cubicBezTo>
                    <a:pt x="307" y="671"/>
                    <a:pt x="307" y="671"/>
                    <a:pt x="307" y="671"/>
                  </a:cubicBezTo>
                  <a:cubicBezTo>
                    <a:pt x="313" y="670"/>
                    <a:pt x="317" y="672"/>
                    <a:pt x="323" y="672"/>
                  </a:cubicBezTo>
                  <a:cubicBezTo>
                    <a:pt x="323" y="674"/>
                    <a:pt x="323" y="674"/>
                    <a:pt x="323" y="674"/>
                  </a:cubicBezTo>
                  <a:cubicBezTo>
                    <a:pt x="326" y="673"/>
                    <a:pt x="326" y="673"/>
                    <a:pt x="326" y="673"/>
                  </a:cubicBezTo>
                  <a:cubicBezTo>
                    <a:pt x="325" y="675"/>
                    <a:pt x="329" y="676"/>
                    <a:pt x="330" y="675"/>
                  </a:cubicBezTo>
                  <a:cubicBezTo>
                    <a:pt x="330" y="675"/>
                    <a:pt x="328" y="676"/>
                    <a:pt x="326" y="677"/>
                  </a:cubicBezTo>
                  <a:cubicBezTo>
                    <a:pt x="323" y="678"/>
                    <a:pt x="321" y="679"/>
                    <a:pt x="321" y="679"/>
                  </a:cubicBezTo>
                  <a:cubicBezTo>
                    <a:pt x="318" y="678"/>
                    <a:pt x="324" y="677"/>
                    <a:pt x="322" y="675"/>
                  </a:cubicBezTo>
                  <a:cubicBezTo>
                    <a:pt x="321" y="673"/>
                    <a:pt x="315" y="673"/>
                    <a:pt x="314" y="675"/>
                  </a:cubicBezTo>
                  <a:cubicBezTo>
                    <a:pt x="316" y="675"/>
                    <a:pt x="317" y="675"/>
                    <a:pt x="318" y="674"/>
                  </a:cubicBezTo>
                  <a:cubicBezTo>
                    <a:pt x="319" y="677"/>
                    <a:pt x="316" y="677"/>
                    <a:pt x="314" y="679"/>
                  </a:cubicBezTo>
                  <a:cubicBezTo>
                    <a:pt x="315" y="679"/>
                    <a:pt x="316" y="680"/>
                    <a:pt x="317" y="679"/>
                  </a:cubicBezTo>
                  <a:cubicBezTo>
                    <a:pt x="314" y="680"/>
                    <a:pt x="312" y="680"/>
                    <a:pt x="308" y="680"/>
                  </a:cubicBezTo>
                  <a:cubicBezTo>
                    <a:pt x="311" y="679"/>
                    <a:pt x="307" y="678"/>
                    <a:pt x="308" y="677"/>
                  </a:cubicBezTo>
                  <a:cubicBezTo>
                    <a:pt x="308" y="680"/>
                    <a:pt x="304" y="680"/>
                    <a:pt x="299" y="679"/>
                  </a:cubicBezTo>
                  <a:cubicBezTo>
                    <a:pt x="298" y="677"/>
                    <a:pt x="296" y="677"/>
                    <a:pt x="293" y="678"/>
                  </a:cubicBezTo>
                  <a:cubicBezTo>
                    <a:pt x="291" y="678"/>
                    <a:pt x="288" y="679"/>
                    <a:pt x="285" y="678"/>
                  </a:cubicBezTo>
                  <a:cubicBezTo>
                    <a:pt x="288" y="675"/>
                    <a:pt x="291" y="674"/>
                    <a:pt x="294" y="673"/>
                  </a:cubicBezTo>
                  <a:cubicBezTo>
                    <a:pt x="291" y="671"/>
                    <a:pt x="291" y="673"/>
                    <a:pt x="288" y="671"/>
                  </a:cubicBezTo>
                  <a:cubicBezTo>
                    <a:pt x="286" y="672"/>
                    <a:pt x="284" y="675"/>
                    <a:pt x="279" y="676"/>
                  </a:cubicBezTo>
                  <a:cubicBezTo>
                    <a:pt x="280" y="674"/>
                    <a:pt x="280" y="674"/>
                    <a:pt x="280" y="674"/>
                  </a:cubicBezTo>
                  <a:cubicBezTo>
                    <a:pt x="276" y="674"/>
                    <a:pt x="275" y="677"/>
                    <a:pt x="270" y="675"/>
                  </a:cubicBezTo>
                  <a:cubicBezTo>
                    <a:pt x="262" y="672"/>
                    <a:pt x="253" y="670"/>
                    <a:pt x="247" y="668"/>
                  </a:cubicBezTo>
                  <a:cubicBezTo>
                    <a:pt x="247" y="666"/>
                    <a:pt x="247" y="666"/>
                    <a:pt x="247" y="666"/>
                  </a:cubicBezTo>
                  <a:cubicBezTo>
                    <a:pt x="242" y="669"/>
                    <a:pt x="235" y="663"/>
                    <a:pt x="230" y="664"/>
                  </a:cubicBezTo>
                  <a:cubicBezTo>
                    <a:pt x="222" y="659"/>
                    <a:pt x="212" y="659"/>
                    <a:pt x="209" y="654"/>
                  </a:cubicBezTo>
                  <a:cubicBezTo>
                    <a:pt x="205" y="652"/>
                    <a:pt x="202" y="651"/>
                    <a:pt x="199" y="650"/>
                  </a:cubicBezTo>
                  <a:cubicBezTo>
                    <a:pt x="195" y="649"/>
                    <a:pt x="192" y="647"/>
                    <a:pt x="189" y="646"/>
                  </a:cubicBezTo>
                  <a:cubicBezTo>
                    <a:pt x="185" y="645"/>
                    <a:pt x="182" y="643"/>
                    <a:pt x="179" y="641"/>
                  </a:cubicBezTo>
                  <a:cubicBezTo>
                    <a:pt x="176" y="639"/>
                    <a:pt x="173" y="638"/>
                    <a:pt x="169" y="635"/>
                  </a:cubicBezTo>
                  <a:cubicBezTo>
                    <a:pt x="173" y="634"/>
                    <a:pt x="173" y="634"/>
                    <a:pt x="173" y="634"/>
                  </a:cubicBezTo>
                  <a:cubicBezTo>
                    <a:pt x="170" y="635"/>
                    <a:pt x="172" y="632"/>
                    <a:pt x="170" y="631"/>
                  </a:cubicBezTo>
                  <a:cubicBezTo>
                    <a:pt x="171" y="634"/>
                    <a:pt x="165" y="631"/>
                    <a:pt x="163" y="632"/>
                  </a:cubicBezTo>
                  <a:cubicBezTo>
                    <a:pt x="158" y="626"/>
                    <a:pt x="149" y="623"/>
                    <a:pt x="143" y="621"/>
                  </a:cubicBezTo>
                  <a:cubicBezTo>
                    <a:pt x="144" y="619"/>
                    <a:pt x="144" y="619"/>
                    <a:pt x="144" y="619"/>
                  </a:cubicBezTo>
                  <a:cubicBezTo>
                    <a:pt x="140" y="619"/>
                    <a:pt x="138" y="617"/>
                    <a:pt x="135" y="614"/>
                  </a:cubicBezTo>
                  <a:cubicBezTo>
                    <a:pt x="132" y="612"/>
                    <a:pt x="130" y="609"/>
                    <a:pt x="127" y="606"/>
                  </a:cubicBezTo>
                  <a:cubicBezTo>
                    <a:pt x="127" y="605"/>
                    <a:pt x="127" y="602"/>
                    <a:pt x="125" y="601"/>
                  </a:cubicBezTo>
                  <a:cubicBezTo>
                    <a:pt x="120" y="601"/>
                    <a:pt x="119" y="599"/>
                    <a:pt x="113" y="596"/>
                  </a:cubicBezTo>
                  <a:cubicBezTo>
                    <a:pt x="109" y="593"/>
                    <a:pt x="105" y="587"/>
                    <a:pt x="102" y="583"/>
                  </a:cubicBezTo>
                  <a:cubicBezTo>
                    <a:pt x="87" y="574"/>
                    <a:pt x="78" y="559"/>
                    <a:pt x="66" y="546"/>
                  </a:cubicBezTo>
                  <a:cubicBezTo>
                    <a:pt x="67" y="543"/>
                    <a:pt x="67" y="543"/>
                    <a:pt x="67" y="543"/>
                  </a:cubicBezTo>
                  <a:cubicBezTo>
                    <a:pt x="63" y="541"/>
                    <a:pt x="60" y="537"/>
                    <a:pt x="57" y="533"/>
                  </a:cubicBezTo>
                  <a:cubicBezTo>
                    <a:pt x="55" y="529"/>
                    <a:pt x="52" y="525"/>
                    <a:pt x="50" y="521"/>
                  </a:cubicBezTo>
                  <a:cubicBezTo>
                    <a:pt x="48" y="517"/>
                    <a:pt x="45" y="513"/>
                    <a:pt x="43" y="509"/>
                  </a:cubicBezTo>
                  <a:cubicBezTo>
                    <a:pt x="41" y="505"/>
                    <a:pt x="39" y="502"/>
                    <a:pt x="37" y="499"/>
                  </a:cubicBezTo>
                  <a:cubicBezTo>
                    <a:pt x="41" y="498"/>
                    <a:pt x="41" y="498"/>
                    <a:pt x="41" y="498"/>
                  </a:cubicBezTo>
                  <a:cubicBezTo>
                    <a:pt x="40" y="494"/>
                    <a:pt x="36" y="489"/>
                    <a:pt x="34" y="492"/>
                  </a:cubicBezTo>
                  <a:cubicBezTo>
                    <a:pt x="33" y="487"/>
                    <a:pt x="27" y="482"/>
                    <a:pt x="29" y="478"/>
                  </a:cubicBezTo>
                  <a:cubicBezTo>
                    <a:pt x="28" y="473"/>
                    <a:pt x="25" y="473"/>
                    <a:pt x="23" y="469"/>
                  </a:cubicBezTo>
                  <a:cubicBezTo>
                    <a:pt x="22" y="465"/>
                    <a:pt x="22" y="461"/>
                    <a:pt x="21" y="458"/>
                  </a:cubicBezTo>
                  <a:cubicBezTo>
                    <a:pt x="20" y="455"/>
                    <a:pt x="18" y="453"/>
                    <a:pt x="17" y="448"/>
                  </a:cubicBezTo>
                  <a:cubicBezTo>
                    <a:pt x="17" y="451"/>
                    <a:pt x="17" y="451"/>
                    <a:pt x="17" y="451"/>
                  </a:cubicBezTo>
                  <a:cubicBezTo>
                    <a:pt x="18" y="451"/>
                    <a:pt x="20" y="451"/>
                    <a:pt x="19" y="449"/>
                  </a:cubicBezTo>
                  <a:cubicBezTo>
                    <a:pt x="17" y="446"/>
                    <a:pt x="17" y="436"/>
                    <a:pt x="13" y="441"/>
                  </a:cubicBezTo>
                  <a:cubicBezTo>
                    <a:pt x="13" y="436"/>
                    <a:pt x="12" y="431"/>
                    <a:pt x="10" y="425"/>
                  </a:cubicBezTo>
                  <a:cubicBezTo>
                    <a:pt x="9" y="423"/>
                    <a:pt x="8" y="420"/>
                    <a:pt x="8" y="417"/>
                  </a:cubicBezTo>
                  <a:cubicBezTo>
                    <a:pt x="7" y="415"/>
                    <a:pt x="7" y="412"/>
                    <a:pt x="8" y="410"/>
                  </a:cubicBezTo>
                  <a:cubicBezTo>
                    <a:pt x="7" y="411"/>
                    <a:pt x="6" y="408"/>
                    <a:pt x="5" y="407"/>
                  </a:cubicBezTo>
                  <a:cubicBezTo>
                    <a:pt x="5" y="405"/>
                    <a:pt x="4" y="403"/>
                    <a:pt x="4" y="401"/>
                  </a:cubicBezTo>
                  <a:cubicBezTo>
                    <a:pt x="4" y="399"/>
                    <a:pt x="4" y="397"/>
                    <a:pt x="4" y="395"/>
                  </a:cubicBezTo>
                  <a:cubicBezTo>
                    <a:pt x="4" y="391"/>
                    <a:pt x="4" y="387"/>
                    <a:pt x="2" y="383"/>
                  </a:cubicBezTo>
                  <a:cubicBezTo>
                    <a:pt x="3" y="382"/>
                    <a:pt x="4" y="385"/>
                    <a:pt x="4" y="382"/>
                  </a:cubicBezTo>
                  <a:cubicBezTo>
                    <a:pt x="4" y="380"/>
                    <a:pt x="3" y="382"/>
                    <a:pt x="2" y="380"/>
                  </a:cubicBezTo>
                  <a:cubicBezTo>
                    <a:pt x="0" y="373"/>
                    <a:pt x="0" y="366"/>
                    <a:pt x="1" y="359"/>
                  </a:cubicBezTo>
                  <a:cubicBezTo>
                    <a:pt x="1" y="357"/>
                    <a:pt x="1" y="356"/>
                    <a:pt x="1" y="354"/>
                  </a:cubicBezTo>
                  <a:cubicBezTo>
                    <a:pt x="2" y="351"/>
                    <a:pt x="2" y="351"/>
                    <a:pt x="2" y="351"/>
                  </a:cubicBezTo>
                  <a:cubicBezTo>
                    <a:pt x="2" y="349"/>
                    <a:pt x="2" y="349"/>
                    <a:pt x="2" y="349"/>
                  </a:cubicBezTo>
                  <a:cubicBezTo>
                    <a:pt x="2" y="345"/>
                    <a:pt x="2" y="342"/>
                    <a:pt x="2" y="339"/>
                  </a:cubicBezTo>
                  <a:cubicBezTo>
                    <a:pt x="2" y="337"/>
                    <a:pt x="2" y="334"/>
                    <a:pt x="2" y="331"/>
                  </a:cubicBezTo>
                  <a:cubicBezTo>
                    <a:pt x="2" y="329"/>
                    <a:pt x="2" y="326"/>
                    <a:pt x="2" y="323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06"/>
                    <a:pt x="3" y="306"/>
                    <a:pt x="3" y="306"/>
                  </a:cubicBezTo>
                  <a:cubicBezTo>
                    <a:pt x="4" y="303"/>
                    <a:pt x="4" y="300"/>
                    <a:pt x="4" y="297"/>
                  </a:cubicBezTo>
                  <a:cubicBezTo>
                    <a:pt x="5" y="295"/>
                    <a:pt x="5" y="292"/>
                    <a:pt x="6" y="289"/>
                  </a:cubicBezTo>
                  <a:cubicBezTo>
                    <a:pt x="7" y="284"/>
                    <a:pt x="8" y="278"/>
                    <a:pt x="9" y="273"/>
                  </a:cubicBezTo>
                  <a:cubicBezTo>
                    <a:pt x="10" y="274"/>
                    <a:pt x="10" y="274"/>
                    <a:pt x="10" y="274"/>
                  </a:cubicBezTo>
                  <a:cubicBezTo>
                    <a:pt x="9" y="270"/>
                    <a:pt x="11" y="266"/>
                    <a:pt x="12" y="262"/>
                  </a:cubicBezTo>
                  <a:cubicBezTo>
                    <a:pt x="14" y="259"/>
                    <a:pt x="16" y="255"/>
                    <a:pt x="14" y="252"/>
                  </a:cubicBezTo>
                  <a:cubicBezTo>
                    <a:pt x="15" y="250"/>
                    <a:pt x="16" y="246"/>
                    <a:pt x="17" y="247"/>
                  </a:cubicBezTo>
                  <a:cubicBezTo>
                    <a:pt x="17" y="241"/>
                    <a:pt x="25" y="233"/>
                    <a:pt x="25" y="224"/>
                  </a:cubicBezTo>
                  <a:cubicBezTo>
                    <a:pt x="24" y="225"/>
                    <a:pt x="24" y="225"/>
                    <a:pt x="24" y="226"/>
                  </a:cubicBezTo>
                  <a:cubicBezTo>
                    <a:pt x="27" y="223"/>
                    <a:pt x="28" y="219"/>
                    <a:pt x="29" y="216"/>
                  </a:cubicBezTo>
                  <a:cubicBezTo>
                    <a:pt x="31" y="212"/>
                    <a:pt x="32" y="208"/>
                    <a:pt x="35" y="205"/>
                  </a:cubicBezTo>
                  <a:cubicBezTo>
                    <a:pt x="35" y="206"/>
                    <a:pt x="35" y="207"/>
                    <a:pt x="35" y="208"/>
                  </a:cubicBezTo>
                  <a:cubicBezTo>
                    <a:pt x="38" y="205"/>
                    <a:pt x="35" y="199"/>
                    <a:pt x="40" y="199"/>
                  </a:cubicBezTo>
                  <a:cubicBezTo>
                    <a:pt x="41" y="197"/>
                    <a:pt x="39" y="197"/>
                    <a:pt x="38" y="198"/>
                  </a:cubicBezTo>
                  <a:cubicBezTo>
                    <a:pt x="48" y="182"/>
                    <a:pt x="56" y="163"/>
                    <a:pt x="67" y="146"/>
                  </a:cubicBezTo>
                  <a:cubicBezTo>
                    <a:pt x="78" y="137"/>
                    <a:pt x="74" y="150"/>
                    <a:pt x="78" y="139"/>
                  </a:cubicBezTo>
                  <a:cubicBezTo>
                    <a:pt x="79" y="139"/>
                    <a:pt x="77" y="138"/>
                    <a:pt x="78" y="138"/>
                  </a:cubicBezTo>
                  <a:cubicBezTo>
                    <a:pt x="79" y="134"/>
                    <a:pt x="86" y="136"/>
                    <a:pt x="86" y="132"/>
                  </a:cubicBezTo>
                  <a:cubicBezTo>
                    <a:pt x="83" y="132"/>
                    <a:pt x="86" y="130"/>
                    <a:pt x="85" y="129"/>
                  </a:cubicBezTo>
                  <a:cubicBezTo>
                    <a:pt x="92" y="123"/>
                    <a:pt x="95" y="124"/>
                    <a:pt x="98" y="117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0" y="115"/>
                    <a:pt x="102" y="111"/>
                    <a:pt x="105" y="108"/>
                  </a:cubicBezTo>
                  <a:cubicBezTo>
                    <a:pt x="108" y="104"/>
                    <a:pt x="110" y="101"/>
                    <a:pt x="111" y="97"/>
                  </a:cubicBezTo>
                  <a:cubicBezTo>
                    <a:pt x="143" y="66"/>
                    <a:pt x="179" y="41"/>
                    <a:pt x="220" y="25"/>
                  </a:cubicBezTo>
                  <a:cubicBezTo>
                    <a:pt x="261" y="10"/>
                    <a:pt x="303" y="0"/>
                    <a:pt x="348" y="3"/>
                  </a:cubicBezTo>
                  <a:cubicBezTo>
                    <a:pt x="352" y="5"/>
                    <a:pt x="355" y="6"/>
                    <a:pt x="358" y="7"/>
                  </a:cubicBezTo>
                  <a:cubicBezTo>
                    <a:pt x="359" y="7"/>
                    <a:pt x="360" y="7"/>
                    <a:pt x="362" y="7"/>
                  </a:cubicBezTo>
                  <a:cubicBezTo>
                    <a:pt x="364" y="7"/>
                    <a:pt x="366" y="7"/>
                    <a:pt x="369" y="6"/>
                  </a:cubicBezTo>
                  <a:cubicBezTo>
                    <a:pt x="368" y="7"/>
                    <a:pt x="368" y="7"/>
                    <a:pt x="368" y="8"/>
                  </a:cubicBezTo>
                  <a:cubicBezTo>
                    <a:pt x="369" y="5"/>
                    <a:pt x="376" y="8"/>
                    <a:pt x="378" y="5"/>
                  </a:cubicBezTo>
                  <a:cubicBezTo>
                    <a:pt x="382" y="6"/>
                    <a:pt x="386" y="6"/>
                    <a:pt x="390" y="7"/>
                  </a:cubicBezTo>
                  <a:cubicBezTo>
                    <a:pt x="394" y="7"/>
                    <a:pt x="398" y="8"/>
                    <a:pt x="402" y="9"/>
                  </a:cubicBezTo>
                  <a:cubicBezTo>
                    <a:pt x="409" y="9"/>
                    <a:pt x="417" y="11"/>
                    <a:pt x="425" y="13"/>
                  </a:cubicBezTo>
                  <a:cubicBezTo>
                    <a:pt x="423" y="13"/>
                    <a:pt x="421" y="15"/>
                    <a:pt x="424" y="15"/>
                  </a:cubicBezTo>
                  <a:cubicBezTo>
                    <a:pt x="428" y="14"/>
                    <a:pt x="428" y="14"/>
                    <a:pt x="428" y="14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30" y="15"/>
                    <a:pt x="433" y="14"/>
                    <a:pt x="431" y="13"/>
                  </a:cubicBezTo>
                  <a:cubicBezTo>
                    <a:pt x="452" y="17"/>
                    <a:pt x="471" y="25"/>
                    <a:pt x="490" y="35"/>
                  </a:cubicBezTo>
                  <a:cubicBezTo>
                    <a:pt x="508" y="45"/>
                    <a:pt x="525" y="56"/>
                    <a:pt x="542" y="67"/>
                  </a:cubicBezTo>
                  <a:cubicBezTo>
                    <a:pt x="549" y="74"/>
                    <a:pt x="561" y="81"/>
                    <a:pt x="569" y="88"/>
                  </a:cubicBezTo>
                  <a:cubicBezTo>
                    <a:pt x="590" y="112"/>
                    <a:pt x="606" y="135"/>
                    <a:pt x="626" y="159"/>
                  </a:cubicBezTo>
                  <a:cubicBezTo>
                    <a:pt x="626" y="159"/>
                    <a:pt x="617" y="160"/>
                    <a:pt x="608" y="151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DD0BEC96-638D-4335-8329-DFE9CBBA3BB1}"/>
                </a:ext>
              </a:extLst>
            </p:cNvPr>
            <p:cNvGrpSpPr/>
            <p:nvPr/>
          </p:nvGrpSpPr>
          <p:grpSpPr>
            <a:xfrm>
              <a:off x="1121589" y="756428"/>
              <a:ext cx="9086012" cy="6101572"/>
              <a:chOff x="1121589" y="756428"/>
              <a:chExt cx="9086012" cy="6101572"/>
            </a:xfrm>
          </p:grpSpPr>
          <p:sp>
            <p:nvSpPr>
              <p:cNvPr id="785" name="Freeform 369">
                <a:extLst>
                  <a:ext uri="{FF2B5EF4-FFF2-40B4-BE49-F238E27FC236}">
                    <a16:creationId xmlns:a16="http://schemas.microsoft.com/office/drawing/2014/main" xmlns="" id="{5CC6666F-6578-4CB0-83B1-0FCFD400C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035" y="4628641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Freeform 371">
                <a:extLst>
                  <a:ext uri="{FF2B5EF4-FFF2-40B4-BE49-F238E27FC236}">
                    <a16:creationId xmlns:a16="http://schemas.microsoft.com/office/drawing/2014/main" xmlns="" id="{499622EF-39F4-438D-B7A0-7D406BEA6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122" y="4617711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372">
                <a:extLst>
                  <a:ext uri="{FF2B5EF4-FFF2-40B4-BE49-F238E27FC236}">
                    <a16:creationId xmlns:a16="http://schemas.microsoft.com/office/drawing/2014/main" xmlns="" id="{E779D257-2753-4916-B6E5-B84D1BEE4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670" y="4429186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373">
                <a:extLst>
                  <a:ext uri="{FF2B5EF4-FFF2-40B4-BE49-F238E27FC236}">
                    <a16:creationId xmlns:a16="http://schemas.microsoft.com/office/drawing/2014/main" xmlns="" id="{BF07A57D-54C9-4748-A377-5D96A1C9A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1253" y="4382737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374">
                <a:extLst>
                  <a:ext uri="{FF2B5EF4-FFF2-40B4-BE49-F238E27FC236}">
                    <a16:creationId xmlns:a16="http://schemas.microsoft.com/office/drawing/2014/main" xmlns="" id="{E91F32A8-510B-414D-BA79-508AAD6BF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767" y="4284375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375">
                <a:extLst>
                  <a:ext uri="{FF2B5EF4-FFF2-40B4-BE49-F238E27FC236}">
                    <a16:creationId xmlns:a16="http://schemas.microsoft.com/office/drawing/2014/main" xmlns="" id="{2536B694-0DCC-4F37-804C-2939D785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6443" y="4292572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Freeform 376">
                <a:extLst>
                  <a:ext uri="{FF2B5EF4-FFF2-40B4-BE49-F238E27FC236}">
                    <a16:creationId xmlns:a16="http://schemas.microsoft.com/office/drawing/2014/main" xmlns="" id="{8EA1C71C-5082-438E-A5B5-44887C85F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540" y="4123171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Freeform 377">
                <a:extLst>
                  <a:ext uri="{FF2B5EF4-FFF2-40B4-BE49-F238E27FC236}">
                    <a16:creationId xmlns:a16="http://schemas.microsoft.com/office/drawing/2014/main" xmlns="" id="{8FBEA3EE-DE46-402B-B969-3CB710DDF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516" y="4057597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Freeform 381">
                <a:extLst>
                  <a:ext uri="{FF2B5EF4-FFF2-40B4-BE49-F238E27FC236}">
                    <a16:creationId xmlns:a16="http://schemas.microsoft.com/office/drawing/2014/main" xmlns="" id="{25DD74BE-6040-4E7A-889F-2E059529F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114" y="4467437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382">
                <a:extLst>
                  <a:ext uri="{FF2B5EF4-FFF2-40B4-BE49-F238E27FC236}">
                    <a16:creationId xmlns:a16="http://schemas.microsoft.com/office/drawing/2014/main" xmlns="" id="{2DB27C82-60F7-46BC-908D-982B51496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522" y="4524814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Freeform 383">
                <a:extLst>
                  <a:ext uri="{FF2B5EF4-FFF2-40B4-BE49-F238E27FC236}">
                    <a16:creationId xmlns:a16="http://schemas.microsoft.com/office/drawing/2014/main" xmlns="" id="{ECFBDBC6-6C27-406D-8306-C5B5FC884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9580" y="3317153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384">
                <a:extLst>
                  <a:ext uri="{FF2B5EF4-FFF2-40B4-BE49-F238E27FC236}">
                    <a16:creationId xmlns:a16="http://schemas.microsoft.com/office/drawing/2014/main" xmlns="" id="{2D51D573-AB2C-4FB4-ACBB-0D785338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1818" y="1767958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385">
                <a:extLst>
                  <a:ext uri="{FF2B5EF4-FFF2-40B4-BE49-F238E27FC236}">
                    <a16:creationId xmlns:a16="http://schemas.microsoft.com/office/drawing/2014/main" xmlns="" id="{BB4FB0B4-CA4E-4CBD-998A-2F5D82179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522" y="1489267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386">
                <a:extLst>
                  <a:ext uri="{FF2B5EF4-FFF2-40B4-BE49-F238E27FC236}">
                    <a16:creationId xmlns:a16="http://schemas.microsoft.com/office/drawing/2014/main" xmlns="" id="{763E3976-618D-4951-808C-48B038B0D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040" y="2522063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Freeform 387">
                <a:extLst>
                  <a:ext uri="{FF2B5EF4-FFF2-40B4-BE49-F238E27FC236}">
                    <a16:creationId xmlns:a16="http://schemas.microsoft.com/office/drawing/2014/main" xmlns="" id="{501881F8-47A8-4046-83B6-F2C7CDB30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5593" y="226796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Freeform 388">
                <a:extLst>
                  <a:ext uri="{FF2B5EF4-FFF2-40B4-BE49-F238E27FC236}">
                    <a16:creationId xmlns:a16="http://schemas.microsoft.com/office/drawing/2014/main" xmlns="" id="{33899A80-E8F2-4697-8BD5-652AF4AE7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8979" y="2781628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Freeform 389">
                <a:extLst>
                  <a:ext uri="{FF2B5EF4-FFF2-40B4-BE49-F238E27FC236}">
                    <a16:creationId xmlns:a16="http://schemas.microsoft.com/office/drawing/2014/main" xmlns="" id="{1B02024E-C21E-493C-BAD5-BF3E6ACC6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082" y="1259758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Freeform 390">
                <a:extLst>
                  <a:ext uri="{FF2B5EF4-FFF2-40B4-BE49-F238E27FC236}">
                    <a16:creationId xmlns:a16="http://schemas.microsoft.com/office/drawing/2014/main" xmlns="" id="{0C595672-84FB-4025-AA6B-829DBF49D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926" y="1593092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Freeform 391">
                <a:extLst>
                  <a:ext uri="{FF2B5EF4-FFF2-40B4-BE49-F238E27FC236}">
                    <a16:creationId xmlns:a16="http://schemas.microsoft.com/office/drawing/2014/main" xmlns="" id="{CCF517E3-5F2A-4B28-AD5B-FE6B6452B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0934" y="4388203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Freeform 392">
                <a:extLst>
                  <a:ext uri="{FF2B5EF4-FFF2-40B4-BE49-F238E27FC236}">
                    <a16:creationId xmlns:a16="http://schemas.microsoft.com/office/drawing/2014/main" xmlns="" id="{CE5030E9-6A2E-498A-BC8A-4704FD065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868" y="3882733"/>
                <a:ext cx="909843" cy="663941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Freeform 393">
                <a:extLst>
                  <a:ext uri="{FF2B5EF4-FFF2-40B4-BE49-F238E27FC236}">
                    <a16:creationId xmlns:a16="http://schemas.microsoft.com/office/drawing/2014/main" xmlns="" id="{8138E294-F5C2-4D69-91A1-D48868446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282" y="3614971"/>
                <a:ext cx="1535531" cy="1087443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AutoShape 3">
                <a:extLst>
                  <a:ext uri="{FF2B5EF4-FFF2-40B4-BE49-F238E27FC236}">
                    <a16:creationId xmlns:a16="http://schemas.microsoft.com/office/drawing/2014/main" xmlns="" id="{6C55DC90-0655-4F3E-9EDD-1F4F7852E23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21589" y="756428"/>
                <a:ext cx="7545588" cy="4638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314" name="Group 1313">
                <a:extLst>
                  <a:ext uri="{FF2B5EF4-FFF2-40B4-BE49-F238E27FC236}">
                    <a16:creationId xmlns:a16="http://schemas.microsoft.com/office/drawing/2014/main" xmlns="" id="{7D0375D7-7A97-47CE-B95E-BBB0EC3A82BA}"/>
                  </a:ext>
                </a:extLst>
              </p:cNvPr>
              <p:cNvGrpSpPr/>
              <p:nvPr/>
            </p:nvGrpSpPr>
            <p:grpSpPr>
              <a:xfrm>
                <a:off x="3504676" y="1951751"/>
                <a:ext cx="6702925" cy="4906249"/>
                <a:chOff x="-473075" y="804863"/>
                <a:chExt cx="7610476" cy="5570537"/>
              </a:xfrm>
            </p:grpSpPr>
            <p:grpSp>
              <p:nvGrpSpPr>
                <p:cNvPr id="660" name="Group 659">
                  <a:extLst>
                    <a:ext uri="{FF2B5EF4-FFF2-40B4-BE49-F238E27FC236}">
                      <a16:creationId xmlns:a16="http://schemas.microsoft.com/office/drawing/2014/main" xmlns="" id="{0BB962C4-655D-46B5-81E7-D710F166FD58}"/>
                    </a:ext>
                  </a:extLst>
                </p:cNvPr>
                <p:cNvGrpSpPr/>
                <p:nvPr/>
              </p:nvGrpSpPr>
              <p:grpSpPr>
                <a:xfrm>
                  <a:off x="2588706" y="3024225"/>
                  <a:ext cx="493666" cy="974020"/>
                  <a:chOff x="1455738" y="2055813"/>
                  <a:chExt cx="647701" cy="1277938"/>
                </a:xfrm>
              </p:grpSpPr>
              <p:sp>
                <p:nvSpPr>
                  <p:cNvPr id="618" name="Freeform 18">
                    <a:extLst>
                      <a:ext uri="{FF2B5EF4-FFF2-40B4-BE49-F238E27FC236}">
                        <a16:creationId xmlns:a16="http://schemas.microsoft.com/office/drawing/2014/main" xmlns="" id="{8026DBDB-7F5A-42E2-BF29-B5870D3F8D7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63701" y="2055813"/>
                    <a:ext cx="439738" cy="60325"/>
                  </a:xfrm>
                  <a:custGeom>
                    <a:avLst/>
                    <a:gdLst>
                      <a:gd name="T0" fmla="*/ 117 w 117"/>
                      <a:gd name="T1" fmla="*/ 0 h 16"/>
                      <a:gd name="T2" fmla="*/ 0 w 117"/>
                      <a:gd name="T3" fmla="*/ 16 h 16"/>
                      <a:gd name="T4" fmla="*/ 0 w 117"/>
                      <a:gd name="T5" fmla="*/ 16 h 16"/>
                      <a:gd name="T6" fmla="*/ 117 w 117"/>
                      <a:gd name="T7" fmla="*/ 0 h 16"/>
                      <a:gd name="T8" fmla="*/ 117 w 117"/>
                      <a:gd name="T9" fmla="*/ 0 h 16"/>
                      <a:gd name="T10" fmla="*/ 117 w 117"/>
                      <a:gd name="T11" fmla="*/ 0 h 16"/>
                      <a:gd name="T12" fmla="*/ 117 w 117"/>
                      <a:gd name="T13" fmla="*/ 0 h 16"/>
                      <a:gd name="T14" fmla="*/ 117 w 117"/>
                      <a:gd name="T15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7" h="16">
                        <a:moveTo>
                          <a:pt x="117" y="0"/>
                        </a:moveTo>
                        <a:cubicBezTo>
                          <a:pt x="78" y="0"/>
                          <a:pt x="39" y="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9" y="5"/>
                          <a:pt x="78" y="0"/>
                          <a:pt x="117" y="0"/>
                        </a:cubicBezTo>
                        <a:moveTo>
                          <a:pt x="117" y="0"/>
                        </a:move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</a:path>
                    </a:pathLst>
                  </a:custGeom>
                  <a:solidFill>
                    <a:srgbClr val="F6F5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9" name="Freeform 19">
                    <a:extLst>
                      <a:ext uri="{FF2B5EF4-FFF2-40B4-BE49-F238E27FC236}">
                        <a16:creationId xmlns:a16="http://schemas.microsoft.com/office/drawing/2014/main" xmlns="" id="{40D0CFEE-F453-4F10-A43C-6395709682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455738" y="2116138"/>
                    <a:ext cx="207963" cy="76200"/>
                  </a:xfrm>
                  <a:custGeom>
                    <a:avLst/>
                    <a:gdLst>
                      <a:gd name="T0" fmla="*/ 0 w 55"/>
                      <a:gd name="T1" fmla="*/ 20 h 20"/>
                      <a:gd name="T2" fmla="*/ 0 w 55"/>
                      <a:gd name="T3" fmla="*/ 20 h 20"/>
                      <a:gd name="T4" fmla="*/ 0 w 55"/>
                      <a:gd name="T5" fmla="*/ 20 h 20"/>
                      <a:gd name="T6" fmla="*/ 0 w 55"/>
                      <a:gd name="T7" fmla="*/ 20 h 20"/>
                      <a:gd name="T8" fmla="*/ 0 w 55"/>
                      <a:gd name="T9" fmla="*/ 20 h 20"/>
                      <a:gd name="T10" fmla="*/ 0 w 55"/>
                      <a:gd name="T11" fmla="*/ 20 h 20"/>
                      <a:gd name="T12" fmla="*/ 55 w 55"/>
                      <a:gd name="T13" fmla="*/ 0 h 20"/>
                      <a:gd name="T14" fmla="*/ 1 w 55"/>
                      <a:gd name="T15" fmla="*/ 20 h 20"/>
                      <a:gd name="T16" fmla="*/ 1 w 55"/>
                      <a:gd name="T17" fmla="*/ 20 h 20"/>
                      <a:gd name="T18" fmla="*/ 1 w 55"/>
                      <a:gd name="T19" fmla="*/ 20 h 20"/>
                      <a:gd name="T20" fmla="*/ 1 w 55"/>
                      <a:gd name="T21" fmla="*/ 20 h 20"/>
                      <a:gd name="T22" fmla="*/ 1 w 55"/>
                      <a:gd name="T23" fmla="*/ 20 h 20"/>
                      <a:gd name="T24" fmla="*/ 55 w 55"/>
                      <a:gd name="T25" fmla="*/ 0 h 20"/>
                      <a:gd name="T26" fmla="*/ 55 w 55"/>
                      <a:gd name="T27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5" h="20"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55" y="0"/>
                        </a:moveTo>
                        <a:cubicBezTo>
                          <a:pt x="37" y="5"/>
                          <a:pt x="19" y="12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9" y="12"/>
                          <a:pt x="37" y="5"/>
                          <a:pt x="55" y="0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</a:path>
                    </a:pathLst>
                  </a:custGeom>
                  <a:solidFill>
                    <a:srgbClr val="90C73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1" name="Oval 21">
                    <a:extLst>
                      <a:ext uri="{FF2B5EF4-FFF2-40B4-BE49-F238E27FC236}">
                        <a16:creationId xmlns:a16="http://schemas.microsoft.com/office/drawing/2014/main" xmlns="" id="{DA666450-E00A-4B75-8534-7AEE57314F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60501" y="2192338"/>
                    <a:ext cx="1588" cy="1588"/>
                  </a:xfrm>
                  <a:prstGeom prst="ellipse">
                    <a:avLst/>
                  </a:prstGeom>
                  <a:solidFill>
                    <a:srgbClr val="BAD53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 345">
                    <a:extLst>
                      <a:ext uri="{FF2B5EF4-FFF2-40B4-BE49-F238E27FC236}">
                        <a16:creationId xmlns:a16="http://schemas.microsoft.com/office/drawing/2014/main" xmlns="" id="{8C9D39AF-84C0-4CEF-8575-BF4B49CAB7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8313" y="3319463"/>
                    <a:ext cx="38100" cy="14288"/>
                  </a:xfrm>
                  <a:custGeom>
                    <a:avLst/>
                    <a:gdLst>
                      <a:gd name="T0" fmla="*/ 0 w 10"/>
                      <a:gd name="T1" fmla="*/ 0 h 4"/>
                      <a:gd name="T2" fmla="*/ 10 w 10"/>
                      <a:gd name="T3" fmla="*/ 4 h 4"/>
                      <a:gd name="T4" fmla="*/ 0 w 10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" h="4">
                        <a:moveTo>
                          <a:pt x="0" y="0"/>
                        </a:moveTo>
                        <a:cubicBezTo>
                          <a:pt x="3" y="1"/>
                          <a:pt x="6" y="2"/>
                          <a:pt x="10" y="4"/>
                        </a:cubicBezTo>
                        <a:cubicBezTo>
                          <a:pt x="6" y="2"/>
                          <a:pt x="3" y="1"/>
                          <a:pt x="0" y="0"/>
                        </a:cubicBezTo>
                      </a:path>
                    </a:pathLst>
                  </a:custGeom>
                  <a:solidFill>
                    <a:srgbClr val="89A3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16" name="Freeform 16">
                  <a:extLst>
                    <a:ext uri="{FF2B5EF4-FFF2-40B4-BE49-F238E27FC236}">
                      <a16:creationId xmlns:a16="http://schemas.microsoft.com/office/drawing/2014/main" xmlns="" id="{E65AB606-6C3C-48BB-8553-3FA8A21C0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508250"/>
                  <a:ext cx="260350" cy="268288"/>
                </a:xfrm>
                <a:custGeom>
                  <a:avLst/>
                  <a:gdLst>
                    <a:gd name="T0" fmla="*/ 62 w 69"/>
                    <a:gd name="T1" fmla="*/ 23 h 71"/>
                    <a:gd name="T2" fmla="*/ 47 w 69"/>
                    <a:gd name="T3" fmla="*/ 64 h 71"/>
                    <a:gd name="T4" fmla="*/ 7 w 69"/>
                    <a:gd name="T5" fmla="*/ 47 h 71"/>
                    <a:gd name="T6" fmla="*/ 22 w 69"/>
                    <a:gd name="T7" fmla="*/ 6 h 71"/>
                    <a:gd name="T8" fmla="*/ 62 w 69"/>
                    <a:gd name="T9" fmla="*/ 23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71">
                      <a:moveTo>
                        <a:pt x="62" y="23"/>
                      </a:moveTo>
                      <a:cubicBezTo>
                        <a:pt x="69" y="39"/>
                        <a:pt x="62" y="58"/>
                        <a:pt x="47" y="64"/>
                      </a:cubicBezTo>
                      <a:cubicBezTo>
                        <a:pt x="32" y="71"/>
                        <a:pt x="14" y="63"/>
                        <a:pt x="7" y="47"/>
                      </a:cubicBezTo>
                      <a:cubicBezTo>
                        <a:pt x="0" y="31"/>
                        <a:pt x="6" y="13"/>
                        <a:pt x="22" y="6"/>
                      </a:cubicBezTo>
                      <a:cubicBezTo>
                        <a:pt x="37" y="0"/>
                        <a:pt x="55" y="7"/>
                        <a:pt x="62" y="23"/>
                      </a:cubicBezTo>
                    </a:path>
                  </a:pathLst>
                </a:custGeom>
                <a:solidFill>
                  <a:srgbClr val="4D27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9" name="Freeform 72">
                  <a:extLst>
                    <a:ext uri="{FF2B5EF4-FFF2-40B4-BE49-F238E27FC236}">
                      <a16:creationId xmlns:a16="http://schemas.microsoft.com/office/drawing/2014/main" xmlns="" id="{5C909275-9B16-4835-A289-6CC3090A9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73075" y="2757488"/>
                  <a:ext cx="3881438" cy="2962275"/>
                </a:xfrm>
                <a:custGeom>
                  <a:avLst/>
                  <a:gdLst>
                    <a:gd name="T0" fmla="*/ 59 w 1030"/>
                    <a:gd name="T1" fmla="*/ 0 h 786"/>
                    <a:gd name="T2" fmla="*/ 283 w 1030"/>
                    <a:gd name="T3" fmla="*/ 628 h 786"/>
                    <a:gd name="T4" fmla="*/ 1030 w 1030"/>
                    <a:gd name="T5" fmla="*/ 575 h 786"/>
                    <a:gd name="T6" fmla="*/ 59 w 1030"/>
                    <a:gd name="T7" fmla="*/ 0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0" h="786">
                      <a:moveTo>
                        <a:pt x="59" y="0"/>
                      </a:moveTo>
                      <a:cubicBezTo>
                        <a:pt x="0" y="241"/>
                        <a:pt x="90" y="491"/>
                        <a:pt x="283" y="628"/>
                      </a:cubicBezTo>
                      <a:cubicBezTo>
                        <a:pt x="504" y="786"/>
                        <a:pt x="817" y="767"/>
                        <a:pt x="1030" y="575"/>
                      </a:cubicBezTo>
                      <a:cubicBezTo>
                        <a:pt x="706" y="383"/>
                        <a:pt x="382" y="192"/>
                        <a:pt x="59" y="0"/>
                      </a:cubicBezTo>
                    </a:path>
                  </a:pathLst>
                </a:custGeom>
                <a:solidFill>
                  <a:srgbClr val="AAB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1" name="Freeform 74">
                  <a:extLst>
                    <a:ext uri="{FF2B5EF4-FFF2-40B4-BE49-F238E27FC236}">
                      <a16:creationId xmlns:a16="http://schemas.microsoft.com/office/drawing/2014/main" xmlns="" id="{F3CCE7AD-1910-4887-A7AF-0EDD19D29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9250" y="2798763"/>
                  <a:ext cx="3662363" cy="2789238"/>
                </a:xfrm>
                <a:custGeom>
                  <a:avLst/>
                  <a:gdLst>
                    <a:gd name="T0" fmla="*/ 55 w 972"/>
                    <a:gd name="T1" fmla="*/ 0 h 740"/>
                    <a:gd name="T2" fmla="*/ 267 w 972"/>
                    <a:gd name="T3" fmla="*/ 592 h 740"/>
                    <a:gd name="T4" fmla="*/ 972 w 972"/>
                    <a:gd name="T5" fmla="*/ 542 h 740"/>
                    <a:gd name="T6" fmla="*/ 55 w 972"/>
                    <a:gd name="T7" fmla="*/ 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2" h="740">
                      <a:moveTo>
                        <a:pt x="55" y="0"/>
                      </a:moveTo>
                      <a:cubicBezTo>
                        <a:pt x="0" y="227"/>
                        <a:pt x="85" y="462"/>
                        <a:pt x="267" y="592"/>
                      </a:cubicBezTo>
                      <a:cubicBezTo>
                        <a:pt x="475" y="740"/>
                        <a:pt x="771" y="722"/>
                        <a:pt x="972" y="542"/>
                      </a:cubicBezTo>
                      <a:cubicBezTo>
                        <a:pt x="666" y="361"/>
                        <a:pt x="361" y="181"/>
                        <a:pt x="55" y="0"/>
                      </a:cubicBezTo>
                    </a:path>
                  </a:pathLst>
                </a:cu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2" name="Freeform 75">
                  <a:extLst>
                    <a:ext uri="{FF2B5EF4-FFF2-40B4-BE49-F238E27FC236}">
                      <a16:creationId xmlns:a16="http://schemas.microsoft.com/office/drawing/2014/main" xmlns="" id="{B79B46B2-85ED-4CAA-A3DD-8B9C75433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2241550"/>
                  <a:ext cx="2554288" cy="2200275"/>
                </a:xfrm>
                <a:custGeom>
                  <a:avLst/>
                  <a:gdLst>
                    <a:gd name="T0" fmla="*/ 643 w 678"/>
                    <a:gd name="T1" fmla="*/ 106 h 584"/>
                    <a:gd name="T2" fmla="*/ 640 w 678"/>
                    <a:gd name="T3" fmla="*/ 97 h 584"/>
                    <a:gd name="T4" fmla="*/ 266 w 678"/>
                    <a:gd name="T5" fmla="*/ 77 h 584"/>
                    <a:gd name="T6" fmla="*/ 41 w 678"/>
                    <a:gd name="T7" fmla="*/ 377 h 584"/>
                    <a:gd name="T8" fmla="*/ 50 w 678"/>
                    <a:gd name="T9" fmla="*/ 392 h 584"/>
                    <a:gd name="T10" fmla="*/ 50 w 678"/>
                    <a:gd name="T11" fmla="*/ 392 h 584"/>
                    <a:gd name="T12" fmla="*/ 349 w 678"/>
                    <a:gd name="T13" fmla="*/ 584 h 584"/>
                    <a:gd name="T14" fmla="*/ 678 w 678"/>
                    <a:gd name="T15" fmla="*/ 254 h 584"/>
                    <a:gd name="T16" fmla="*/ 643 w 678"/>
                    <a:gd name="T17" fmla="*/ 106 h 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8" h="584">
                      <a:moveTo>
                        <a:pt x="643" y="106"/>
                      </a:moveTo>
                      <a:cubicBezTo>
                        <a:pt x="642" y="103"/>
                        <a:pt x="641" y="100"/>
                        <a:pt x="640" y="97"/>
                      </a:cubicBezTo>
                      <a:cubicBezTo>
                        <a:pt x="598" y="9"/>
                        <a:pt x="431" y="0"/>
                        <a:pt x="266" y="77"/>
                      </a:cubicBezTo>
                      <a:cubicBezTo>
                        <a:pt x="100" y="154"/>
                        <a:pt x="0" y="288"/>
                        <a:pt x="41" y="377"/>
                      </a:cubicBezTo>
                      <a:cubicBezTo>
                        <a:pt x="44" y="382"/>
                        <a:pt x="46" y="387"/>
                        <a:pt x="50" y="392"/>
                      </a:cubicBezTo>
                      <a:cubicBezTo>
                        <a:pt x="50" y="392"/>
                        <a:pt x="50" y="392"/>
                        <a:pt x="50" y="392"/>
                      </a:cubicBezTo>
                      <a:cubicBezTo>
                        <a:pt x="102" y="505"/>
                        <a:pt x="216" y="584"/>
                        <a:pt x="349" y="584"/>
                      </a:cubicBezTo>
                      <a:cubicBezTo>
                        <a:pt x="531" y="584"/>
                        <a:pt x="678" y="436"/>
                        <a:pt x="678" y="254"/>
                      </a:cubicBezTo>
                      <a:cubicBezTo>
                        <a:pt x="678" y="201"/>
                        <a:pt x="665" y="151"/>
                        <a:pt x="643" y="106"/>
                      </a:cubicBezTo>
                    </a:path>
                  </a:pathLst>
                </a:custGeom>
                <a:solidFill>
                  <a:srgbClr val="B953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3" name="Freeform 76">
                  <a:extLst>
                    <a:ext uri="{FF2B5EF4-FFF2-40B4-BE49-F238E27FC236}">
                      <a16:creationId xmlns:a16="http://schemas.microsoft.com/office/drawing/2014/main" xmlns="" id="{550E55DA-46C8-4869-8B21-C67B841515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3933825"/>
                  <a:ext cx="136525" cy="307975"/>
                </a:xfrm>
                <a:custGeom>
                  <a:avLst/>
                  <a:gdLst>
                    <a:gd name="T0" fmla="*/ 0 w 36"/>
                    <a:gd name="T1" fmla="*/ 79 h 82"/>
                    <a:gd name="T2" fmla="*/ 0 w 36"/>
                    <a:gd name="T3" fmla="*/ 82 h 82"/>
                    <a:gd name="T4" fmla="*/ 0 w 36"/>
                    <a:gd name="T5" fmla="*/ 80 h 82"/>
                    <a:gd name="T6" fmla="*/ 0 w 36"/>
                    <a:gd name="T7" fmla="*/ 79 h 82"/>
                    <a:gd name="T8" fmla="*/ 36 w 36"/>
                    <a:gd name="T9" fmla="*/ 0 h 82"/>
                    <a:gd name="T10" fmla="*/ 0 w 36"/>
                    <a:gd name="T11" fmla="*/ 2 h 82"/>
                    <a:gd name="T12" fmla="*/ 0 w 36"/>
                    <a:gd name="T13" fmla="*/ 65 h 82"/>
                    <a:gd name="T14" fmla="*/ 1 w 36"/>
                    <a:gd name="T15" fmla="*/ 66 h 82"/>
                    <a:gd name="T16" fmla="*/ 4 w 36"/>
                    <a:gd name="T17" fmla="*/ 68 h 82"/>
                    <a:gd name="T18" fmla="*/ 13 w 36"/>
                    <a:gd name="T19" fmla="*/ 46 h 82"/>
                    <a:gd name="T20" fmla="*/ 11 w 36"/>
                    <a:gd name="T21" fmla="*/ 44 h 82"/>
                    <a:gd name="T22" fmla="*/ 10 w 36"/>
                    <a:gd name="T23" fmla="*/ 40 h 82"/>
                    <a:gd name="T24" fmla="*/ 14 w 36"/>
                    <a:gd name="T25" fmla="*/ 36 h 82"/>
                    <a:gd name="T26" fmla="*/ 16 w 36"/>
                    <a:gd name="T27" fmla="*/ 35 h 82"/>
                    <a:gd name="T28" fmla="*/ 17 w 36"/>
                    <a:gd name="T29" fmla="*/ 35 h 82"/>
                    <a:gd name="T30" fmla="*/ 18 w 36"/>
                    <a:gd name="T31" fmla="*/ 35 h 82"/>
                    <a:gd name="T32" fmla="*/ 36 w 36"/>
                    <a:gd name="T33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" h="82">
                      <a:moveTo>
                        <a:pt x="0" y="79"/>
                      </a:move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1"/>
                        <a:pt x="0" y="80"/>
                        <a:pt x="0" y="80"/>
                      </a:cubicBezTo>
                      <a:cubicBezTo>
                        <a:pt x="0" y="79"/>
                        <a:pt x="0" y="79"/>
                        <a:pt x="0" y="79"/>
                      </a:cubicBezTo>
                      <a:moveTo>
                        <a:pt x="36" y="0"/>
                      </a:moveTo>
                      <a:cubicBezTo>
                        <a:pt x="24" y="1"/>
                        <a:pt x="12" y="2"/>
                        <a:pt x="0" y="2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5"/>
                        <a:pt x="0" y="65"/>
                        <a:pt x="1" y="66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7" y="61"/>
                        <a:pt x="10" y="53"/>
                        <a:pt x="13" y="46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0" y="43"/>
                        <a:pt x="9" y="41"/>
                        <a:pt x="10" y="40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4" y="35"/>
                        <a:pt x="15" y="35"/>
                        <a:pt x="16" y="35"/>
                      </a:cubicBezTo>
                      <a:cubicBezTo>
                        <a:pt x="16" y="35"/>
                        <a:pt x="17" y="35"/>
                        <a:pt x="17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23" y="24"/>
                        <a:pt x="29" y="12"/>
                        <a:pt x="36" y="0"/>
                      </a:cubicBezTo>
                    </a:path>
                  </a:pathLst>
                </a:custGeom>
                <a:solidFill>
                  <a:srgbClr val="8B40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4" name="Freeform 77">
                  <a:extLst>
                    <a:ext uri="{FF2B5EF4-FFF2-40B4-BE49-F238E27FC236}">
                      <a16:creationId xmlns:a16="http://schemas.microsoft.com/office/drawing/2014/main" xmlns="" id="{F26D00E9-0123-42B7-A447-3E848E8088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2338388"/>
                  <a:ext cx="1549400" cy="1584325"/>
                </a:xfrm>
                <a:custGeom>
                  <a:avLst/>
                  <a:gdLst>
                    <a:gd name="T0" fmla="*/ 47 w 411"/>
                    <a:gd name="T1" fmla="*/ 405 h 420"/>
                    <a:gd name="T2" fmla="*/ 18 w 411"/>
                    <a:gd name="T3" fmla="*/ 407 h 420"/>
                    <a:gd name="T4" fmla="*/ 38 w 411"/>
                    <a:gd name="T5" fmla="*/ 420 h 420"/>
                    <a:gd name="T6" fmla="*/ 47 w 411"/>
                    <a:gd name="T7" fmla="*/ 405 h 420"/>
                    <a:gd name="T8" fmla="*/ 277 w 411"/>
                    <a:gd name="T9" fmla="*/ 0 h 420"/>
                    <a:gd name="T10" fmla="*/ 62 w 411"/>
                    <a:gd name="T11" fmla="*/ 52 h 420"/>
                    <a:gd name="T12" fmla="*/ 0 w 411"/>
                    <a:gd name="T13" fmla="*/ 86 h 420"/>
                    <a:gd name="T14" fmla="*/ 0 w 411"/>
                    <a:gd name="T15" fmla="*/ 99 h 420"/>
                    <a:gd name="T16" fmla="*/ 68 w 411"/>
                    <a:gd name="T17" fmla="*/ 62 h 420"/>
                    <a:gd name="T18" fmla="*/ 270 w 411"/>
                    <a:gd name="T19" fmla="*/ 13 h 420"/>
                    <a:gd name="T20" fmla="*/ 390 w 411"/>
                    <a:gd name="T21" fmla="*/ 47 h 420"/>
                    <a:gd name="T22" fmla="*/ 411 w 411"/>
                    <a:gd name="T23" fmla="*/ 40 h 420"/>
                    <a:gd name="T24" fmla="*/ 277 w 411"/>
                    <a:gd name="T25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420">
                      <a:moveTo>
                        <a:pt x="47" y="405"/>
                      </a:moveTo>
                      <a:cubicBezTo>
                        <a:pt x="37" y="406"/>
                        <a:pt x="28" y="407"/>
                        <a:pt x="18" y="407"/>
                      </a:cubicBezTo>
                      <a:cubicBezTo>
                        <a:pt x="24" y="412"/>
                        <a:pt x="31" y="416"/>
                        <a:pt x="38" y="420"/>
                      </a:cubicBezTo>
                      <a:cubicBezTo>
                        <a:pt x="41" y="415"/>
                        <a:pt x="44" y="410"/>
                        <a:pt x="47" y="405"/>
                      </a:cubicBezTo>
                      <a:moveTo>
                        <a:pt x="277" y="0"/>
                      </a:moveTo>
                      <a:cubicBezTo>
                        <a:pt x="213" y="0"/>
                        <a:pt x="138" y="17"/>
                        <a:pt x="62" y="52"/>
                      </a:cubicBezTo>
                      <a:cubicBezTo>
                        <a:pt x="40" y="63"/>
                        <a:pt x="19" y="74"/>
                        <a:pt x="0" y="86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21" y="86"/>
                        <a:pt x="43" y="73"/>
                        <a:pt x="68" y="62"/>
                      </a:cubicBezTo>
                      <a:cubicBezTo>
                        <a:pt x="138" y="29"/>
                        <a:pt x="210" y="13"/>
                        <a:pt x="270" y="13"/>
                      </a:cubicBezTo>
                      <a:cubicBezTo>
                        <a:pt x="320" y="13"/>
                        <a:pt x="362" y="24"/>
                        <a:pt x="390" y="47"/>
                      </a:cubicBezTo>
                      <a:cubicBezTo>
                        <a:pt x="398" y="43"/>
                        <a:pt x="405" y="41"/>
                        <a:pt x="411" y="40"/>
                      </a:cubicBezTo>
                      <a:cubicBezTo>
                        <a:pt x="381" y="13"/>
                        <a:pt x="334" y="0"/>
                        <a:pt x="277" y="0"/>
                      </a:cubicBezTo>
                    </a:path>
                  </a:pathLst>
                </a:custGeom>
                <a:solidFill>
                  <a:srgbClr val="702A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5" name="Freeform 78">
                  <a:extLst>
                    <a:ext uri="{FF2B5EF4-FFF2-40B4-BE49-F238E27FC236}">
                      <a16:creationId xmlns:a16="http://schemas.microsoft.com/office/drawing/2014/main" xmlns="" id="{78763539-FEF4-42E7-81CC-44A72C4ED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3873500"/>
                  <a:ext cx="144463" cy="66675"/>
                </a:xfrm>
                <a:custGeom>
                  <a:avLst/>
                  <a:gdLst>
                    <a:gd name="T0" fmla="*/ 18 w 38"/>
                    <a:gd name="T1" fmla="*/ 0 h 18"/>
                    <a:gd name="T2" fmla="*/ 4 w 38"/>
                    <a:gd name="T3" fmla="*/ 0 h 18"/>
                    <a:gd name="T4" fmla="*/ 0 w 38"/>
                    <a:gd name="T5" fmla="*/ 0 h 18"/>
                    <a:gd name="T6" fmla="*/ 0 w 38"/>
                    <a:gd name="T7" fmla="*/ 18 h 18"/>
                    <a:gd name="T8" fmla="*/ 36 w 38"/>
                    <a:gd name="T9" fmla="*/ 16 h 18"/>
                    <a:gd name="T10" fmla="*/ 38 w 38"/>
                    <a:gd name="T11" fmla="*/ 13 h 18"/>
                    <a:gd name="T12" fmla="*/ 18 w 38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18">
                      <a:moveTo>
                        <a:pt x="18" y="0"/>
                      </a:moveTo>
                      <a:cubicBezTo>
                        <a:pt x="13" y="0"/>
                        <a:pt x="8" y="0"/>
                        <a:pt x="4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2" y="18"/>
                        <a:pt x="24" y="17"/>
                        <a:pt x="36" y="16"/>
                      </a:cubicBezTo>
                      <a:cubicBezTo>
                        <a:pt x="37" y="15"/>
                        <a:pt x="37" y="14"/>
                        <a:pt x="38" y="13"/>
                      </a:cubicBezTo>
                      <a:cubicBezTo>
                        <a:pt x="31" y="9"/>
                        <a:pt x="24" y="5"/>
                        <a:pt x="18" y="0"/>
                      </a:cubicBezTo>
                    </a:path>
                  </a:pathLst>
                </a:custGeom>
                <a:solidFill>
                  <a:srgbClr val="561F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6" name="Freeform 79">
                  <a:extLst>
                    <a:ext uri="{FF2B5EF4-FFF2-40B4-BE49-F238E27FC236}">
                      <a16:creationId xmlns:a16="http://schemas.microsoft.com/office/drawing/2014/main" xmlns="" id="{6DBFD104-EE99-4574-93E1-893C118A6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8313" y="2301875"/>
                  <a:ext cx="2392363" cy="1657350"/>
                </a:xfrm>
                <a:custGeom>
                  <a:avLst/>
                  <a:gdLst>
                    <a:gd name="T0" fmla="*/ 597 w 635"/>
                    <a:gd name="T1" fmla="*/ 90 h 440"/>
                    <a:gd name="T2" fmla="*/ 387 w 635"/>
                    <a:gd name="T3" fmla="*/ 368 h 440"/>
                    <a:gd name="T4" fmla="*/ 38 w 635"/>
                    <a:gd name="T5" fmla="*/ 350 h 440"/>
                    <a:gd name="T6" fmla="*/ 249 w 635"/>
                    <a:gd name="T7" fmla="*/ 72 h 440"/>
                    <a:gd name="T8" fmla="*/ 597 w 635"/>
                    <a:gd name="T9" fmla="*/ 90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5" h="440">
                      <a:moveTo>
                        <a:pt x="597" y="90"/>
                      </a:moveTo>
                      <a:cubicBezTo>
                        <a:pt x="635" y="171"/>
                        <a:pt x="541" y="296"/>
                        <a:pt x="387" y="368"/>
                      </a:cubicBezTo>
                      <a:cubicBezTo>
                        <a:pt x="232" y="440"/>
                        <a:pt x="76" y="432"/>
                        <a:pt x="38" y="350"/>
                      </a:cubicBezTo>
                      <a:cubicBezTo>
                        <a:pt x="0" y="269"/>
                        <a:pt x="94" y="144"/>
                        <a:pt x="249" y="72"/>
                      </a:cubicBezTo>
                      <a:cubicBezTo>
                        <a:pt x="403" y="0"/>
                        <a:pt x="559" y="8"/>
                        <a:pt x="597" y="90"/>
                      </a:cubicBezTo>
                    </a:path>
                  </a:pathLst>
                </a:custGeom>
                <a:solidFill>
                  <a:srgbClr val="FFF3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7" name="Freeform 80">
                  <a:extLst>
                    <a:ext uri="{FF2B5EF4-FFF2-40B4-BE49-F238E27FC236}">
                      <a16:creationId xmlns:a16="http://schemas.microsoft.com/office/drawing/2014/main" xmlns="" id="{AA2C9519-62FB-457D-9E51-FE690B10B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9776" y="2409825"/>
                  <a:ext cx="1901825" cy="1392238"/>
                </a:xfrm>
                <a:custGeom>
                  <a:avLst/>
                  <a:gdLst>
                    <a:gd name="T0" fmla="*/ 500 w 505"/>
                    <a:gd name="T1" fmla="*/ 158 h 369"/>
                    <a:gd name="T2" fmla="*/ 475 w 505"/>
                    <a:gd name="T3" fmla="*/ 136 h 369"/>
                    <a:gd name="T4" fmla="*/ 505 w 505"/>
                    <a:gd name="T5" fmla="*/ 126 h 369"/>
                    <a:gd name="T6" fmla="*/ 458 w 505"/>
                    <a:gd name="T7" fmla="*/ 124 h 369"/>
                    <a:gd name="T8" fmla="*/ 451 w 505"/>
                    <a:gd name="T9" fmla="*/ 88 h 369"/>
                    <a:gd name="T10" fmla="*/ 439 w 505"/>
                    <a:gd name="T11" fmla="*/ 70 h 369"/>
                    <a:gd name="T12" fmla="*/ 458 w 505"/>
                    <a:gd name="T13" fmla="*/ 49 h 369"/>
                    <a:gd name="T14" fmla="*/ 438 w 505"/>
                    <a:gd name="T15" fmla="*/ 57 h 369"/>
                    <a:gd name="T16" fmla="*/ 460 w 505"/>
                    <a:gd name="T17" fmla="*/ 29 h 369"/>
                    <a:gd name="T18" fmla="*/ 430 w 505"/>
                    <a:gd name="T19" fmla="*/ 44 h 369"/>
                    <a:gd name="T20" fmla="*/ 445 w 505"/>
                    <a:gd name="T21" fmla="*/ 12 h 369"/>
                    <a:gd name="T22" fmla="*/ 403 w 505"/>
                    <a:gd name="T23" fmla="*/ 48 h 369"/>
                    <a:gd name="T24" fmla="*/ 350 w 505"/>
                    <a:gd name="T25" fmla="*/ 38 h 369"/>
                    <a:gd name="T26" fmla="*/ 359 w 505"/>
                    <a:gd name="T27" fmla="*/ 5 h 369"/>
                    <a:gd name="T28" fmla="*/ 341 w 505"/>
                    <a:gd name="T29" fmla="*/ 37 h 369"/>
                    <a:gd name="T30" fmla="*/ 296 w 505"/>
                    <a:gd name="T31" fmla="*/ 41 h 369"/>
                    <a:gd name="T32" fmla="*/ 282 w 505"/>
                    <a:gd name="T33" fmla="*/ 17 h 369"/>
                    <a:gd name="T34" fmla="*/ 284 w 505"/>
                    <a:gd name="T35" fmla="*/ 43 h 369"/>
                    <a:gd name="T36" fmla="*/ 282 w 505"/>
                    <a:gd name="T37" fmla="*/ 44 h 369"/>
                    <a:gd name="T38" fmla="*/ 267 w 505"/>
                    <a:gd name="T39" fmla="*/ 19 h 369"/>
                    <a:gd name="T40" fmla="*/ 273 w 505"/>
                    <a:gd name="T41" fmla="*/ 46 h 369"/>
                    <a:gd name="T42" fmla="*/ 195 w 505"/>
                    <a:gd name="T43" fmla="*/ 73 h 369"/>
                    <a:gd name="T44" fmla="*/ 162 w 505"/>
                    <a:gd name="T45" fmla="*/ 90 h 369"/>
                    <a:gd name="T46" fmla="*/ 123 w 505"/>
                    <a:gd name="T47" fmla="*/ 81 h 369"/>
                    <a:gd name="T48" fmla="*/ 146 w 505"/>
                    <a:gd name="T49" fmla="*/ 100 h 369"/>
                    <a:gd name="T50" fmla="*/ 141 w 505"/>
                    <a:gd name="T51" fmla="*/ 103 h 369"/>
                    <a:gd name="T52" fmla="*/ 106 w 505"/>
                    <a:gd name="T53" fmla="*/ 101 h 369"/>
                    <a:gd name="T54" fmla="*/ 131 w 505"/>
                    <a:gd name="T55" fmla="*/ 111 h 369"/>
                    <a:gd name="T56" fmla="*/ 90 w 505"/>
                    <a:gd name="T57" fmla="*/ 145 h 369"/>
                    <a:gd name="T58" fmla="*/ 44 w 505"/>
                    <a:gd name="T59" fmla="*/ 138 h 369"/>
                    <a:gd name="T60" fmla="*/ 64 w 505"/>
                    <a:gd name="T61" fmla="*/ 153 h 369"/>
                    <a:gd name="T62" fmla="*/ 37 w 505"/>
                    <a:gd name="T63" fmla="*/ 153 h 369"/>
                    <a:gd name="T64" fmla="*/ 71 w 505"/>
                    <a:gd name="T65" fmla="*/ 167 h 369"/>
                    <a:gd name="T66" fmla="*/ 46 w 505"/>
                    <a:gd name="T67" fmla="*/ 207 h 369"/>
                    <a:gd name="T68" fmla="*/ 7 w 505"/>
                    <a:gd name="T69" fmla="*/ 210 h 369"/>
                    <a:gd name="T70" fmla="*/ 42 w 505"/>
                    <a:gd name="T71" fmla="*/ 217 h 369"/>
                    <a:gd name="T72" fmla="*/ 43 w 505"/>
                    <a:gd name="T73" fmla="*/ 279 h 369"/>
                    <a:gd name="T74" fmla="*/ 49 w 505"/>
                    <a:gd name="T75" fmla="*/ 290 h 369"/>
                    <a:gd name="T76" fmla="*/ 0 w 505"/>
                    <a:gd name="T77" fmla="*/ 307 h 369"/>
                    <a:gd name="T78" fmla="*/ 44 w 505"/>
                    <a:gd name="T79" fmla="*/ 304 h 369"/>
                    <a:gd name="T80" fmla="*/ 22 w 505"/>
                    <a:gd name="T81" fmla="*/ 334 h 369"/>
                    <a:gd name="T82" fmla="*/ 71 w 505"/>
                    <a:gd name="T83" fmla="*/ 310 h 369"/>
                    <a:gd name="T84" fmla="*/ 126 w 505"/>
                    <a:gd name="T85" fmla="*/ 328 h 369"/>
                    <a:gd name="T86" fmla="*/ 99 w 505"/>
                    <a:gd name="T87" fmla="*/ 361 h 369"/>
                    <a:gd name="T88" fmla="*/ 136 w 505"/>
                    <a:gd name="T89" fmla="*/ 336 h 369"/>
                    <a:gd name="T90" fmla="*/ 136 w 505"/>
                    <a:gd name="T91" fmla="*/ 369 h 369"/>
                    <a:gd name="T92" fmla="*/ 150 w 505"/>
                    <a:gd name="T93" fmla="*/ 330 h 369"/>
                    <a:gd name="T94" fmla="*/ 219 w 505"/>
                    <a:gd name="T95" fmla="*/ 322 h 369"/>
                    <a:gd name="T96" fmla="*/ 237 w 505"/>
                    <a:gd name="T97" fmla="*/ 356 h 369"/>
                    <a:gd name="T98" fmla="*/ 231 w 505"/>
                    <a:gd name="T99" fmla="*/ 319 h 369"/>
                    <a:gd name="T100" fmla="*/ 299 w 505"/>
                    <a:gd name="T101" fmla="*/ 295 h 369"/>
                    <a:gd name="T102" fmla="*/ 311 w 505"/>
                    <a:gd name="T103" fmla="*/ 289 h 369"/>
                    <a:gd name="T104" fmla="*/ 341 w 505"/>
                    <a:gd name="T105" fmla="*/ 304 h 369"/>
                    <a:gd name="T106" fmla="*/ 329 w 505"/>
                    <a:gd name="T107" fmla="*/ 279 h 369"/>
                    <a:gd name="T108" fmla="*/ 366 w 505"/>
                    <a:gd name="T109" fmla="*/ 287 h 369"/>
                    <a:gd name="T110" fmla="*/ 345 w 505"/>
                    <a:gd name="T111" fmla="*/ 269 h 369"/>
                    <a:gd name="T112" fmla="*/ 412 w 505"/>
                    <a:gd name="T113" fmla="*/ 215 h 369"/>
                    <a:gd name="T114" fmla="*/ 438 w 505"/>
                    <a:gd name="T115" fmla="*/ 230 h 369"/>
                    <a:gd name="T116" fmla="*/ 420 w 505"/>
                    <a:gd name="T117" fmla="*/ 206 h 369"/>
                    <a:gd name="T118" fmla="*/ 453 w 505"/>
                    <a:gd name="T119" fmla="*/ 148 h 369"/>
                    <a:gd name="T120" fmla="*/ 500 w 505"/>
                    <a:gd name="T121" fmla="*/ 158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05" h="369">
                      <a:moveTo>
                        <a:pt x="500" y="158"/>
                      </a:moveTo>
                      <a:cubicBezTo>
                        <a:pt x="475" y="136"/>
                        <a:pt x="475" y="136"/>
                        <a:pt x="475" y="136"/>
                      </a:cubicBezTo>
                      <a:cubicBezTo>
                        <a:pt x="505" y="126"/>
                        <a:pt x="505" y="126"/>
                        <a:pt x="505" y="126"/>
                      </a:cubicBezTo>
                      <a:cubicBezTo>
                        <a:pt x="458" y="124"/>
                        <a:pt x="458" y="124"/>
                        <a:pt x="458" y="124"/>
                      </a:cubicBezTo>
                      <a:cubicBezTo>
                        <a:pt x="458" y="111"/>
                        <a:pt x="456" y="99"/>
                        <a:pt x="451" y="88"/>
                      </a:cubicBezTo>
                      <a:cubicBezTo>
                        <a:pt x="448" y="82"/>
                        <a:pt x="444" y="76"/>
                        <a:pt x="439" y="70"/>
                      </a:cubicBezTo>
                      <a:cubicBezTo>
                        <a:pt x="458" y="49"/>
                        <a:pt x="458" y="49"/>
                        <a:pt x="458" y="49"/>
                      </a:cubicBezTo>
                      <a:cubicBezTo>
                        <a:pt x="438" y="57"/>
                        <a:pt x="438" y="57"/>
                        <a:pt x="438" y="57"/>
                      </a:cubicBezTo>
                      <a:cubicBezTo>
                        <a:pt x="460" y="29"/>
                        <a:pt x="460" y="29"/>
                        <a:pt x="460" y="29"/>
                      </a:cubicBezTo>
                      <a:cubicBezTo>
                        <a:pt x="430" y="44"/>
                        <a:pt x="430" y="44"/>
                        <a:pt x="430" y="44"/>
                      </a:cubicBezTo>
                      <a:cubicBezTo>
                        <a:pt x="445" y="12"/>
                        <a:pt x="445" y="12"/>
                        <a:pt x="445" y="12"/>
                      </a:cubicBezTo>
                      <a:cubicBezTo>
                        <a:pt x="403" y="48"/>
                        <a:pt x="403" y="48"/>
                        <a:pt x="403" y="48"/>
                      </a:cubicBezTo>
                      <a:cubicBezTo>
                        <a:pt x="388" y="42"/>
                        <a:pt x="370" y="38"/>
                        <a:pt x="350" y="38"/>
                      </a:cubicBezTo>
                      <a:cubicBezTo>
                        <a:pt x="354" y="24"/>
                        <a:pt x="359" y="9"/>
                        <a:pt x="359" y="5"/>
                      </a:cubicBezTo>
                      <a:cubicBezTo>
                        <a:pt x="359" y="0"/>
                        <a:pt x="348" y="21"/>
                        <a:pt x="341" y="37"/>
                      </a:cubicBezTo>
                      <a:cubicBezTo>
                        <a:pt x="326" y="38"/>
                        <a:pt x="311" y="39"/>
                        <a:pt x="296" y="41"/>
                      </a:cubicBezTo>
                      <a:cubicBezTo>
                        <a:pt x="282" y="17"/>
                        <a:pt x="282" y="17"/>
                        <a:pt x="282" y="17"/>
                      </a:cubicBezTo>
                      <a:cubicBezTo>
                        <a:pt x="284" y="43"/>
                        <a:pt x="284" y="43"/>
                        <a:pt x="284" y="43"/>
                      </a:cubicBezTo>
                      <a:cubicBezTo>
                        <a:pt x="284" y="43"/>
                        <a:pt x="283" y="44"/>
                        <a:pt x="282" y="44"/>
                      </a:cubicBezTo>
                      <a:cubicBezTo>
                        <a:pt x="267" y="19"/>
                        <a:pt x="267" y="19"/>
                        <a:pt x="267" y="19"/>
                      </a:cubicBezTo>
                      <a:cubicBezTo>
                        <a:pt x="273" y="46"/>
                        <a:pt x="273" y="46"/>
                        <a:pt x="273" y="46"/>
                      </a:cubicBezTo>
                      <a:cubicBezTo>
                        <a:pt x="248" y="52"/>
                        <a:pt x="221" y="61"/>
                        <a:pt x="195" y="73"/>
                      </a:cubicBezTo>
                      <a:cubicBezTo>
                        <a:pt x="184" y="78"/>
                        <a:pt x="172" y="84"/>
                        <a:pt x="162" y="90"/>
                      </a:cubicBezTo>
                      <a:cubicBezTo>
                        <a:pt x="123" y="81"/>
                        <a:pt x="123" y="81"/>
                        <a:pt x="123" y="81"/>
                      </a:cubicBezTo>
                      <a:cubicBezTo>
                        <a:pt x="146" y="100"/>
                        <a:pt x="146" y="100"/>
                        <a:pt x="146" y="100"/>
                      </a:cubicBezTo>
                      <a:cubicBezTo>
                        <a:pt x="144" y="101"/>
                        <a:pt x="143" y="102"/>
                        <a:pt x="141" y="103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31" y="111"/>
                        <a:pt x="131" y="111"/>
                        <a:pt x="131" y="111"/>
                      </a:cubicBezTo>
                      <a:cubicBezTo>
                        <a:pt x="115" y="121"/>
                        <a:pt x="102" y="133"/>
                        <a:pt x="90" y="145"/>
                      </a:cubicBezTo>
                      <a:cubicBezTo>
                        <a:pt x="44" y="138"/>
                        <a:pt x="44" y="138"/>
                        <a:pt x="44" y="138"/>
                      </a:cubicBezTo>
                      <a:cubicBezTo>
                        <a:pt x="64" y="153"/>
                        <a:pt x="64" y="153"/>
                        <a:pt x="64" y="153"/>
                      </a:cubicBezTo>
                      <a:cubicBezTo>
                        <a:pt x="37" y="153"/>
                        <a:pt x="37" y="153"/>
                        <a:pt x="37" y="153"/>
                      </a:cubicBezTo>
                      <a:cubicBezTo>
                        <a:pt x="71" y="167"/>
                        <a:pt x="71" y="167"/>
                        <a:pt x="71" y="167"/>
                      </a:cubicBezTo>
                      <a:cubicBezTo>
                        <a:pt x="60" y="180"/>
                        <a:pt x="52" y="194"/>
                        <a:pt x="46" y="207"/>
                      </a:cubicBezTo>
                      <a:cubicBezTo>
                        <a:pt x="7" y="210"/>
                        <a:pt x="7" y="210"/>
                        <a:pt x="7" y="210"/>
                      </a:cubicBezTo>
                      <a:cubicBezTo>
                        <a:pt x="42" y="217"/>
                        <a:pt x="42" y="217"/>
                        <a:pt x="42" y="217"/>
                      </a:cubicBezTo>
                      <a:cubicBezTo>
                        <a:pt x="34" y="239"/>
                        <a:pt x="34" y="260"/>
                        <a:pt x="43" y="279"/>
                      </a:cubicBezTo>
                      <a:cubicBezTo>
                        <a:pt x="45" y="283"/>
                        <a:pt x="47" y="286"/>
                        <a:pt x="49" y="290"/>
                      </a:cubicBezTo>
                      <a:cubicBezTo>
                        <a:pt x="0" y="307"/>
                        <a:pt x="0" y="307"/>
                        <a:pt x="0" y="307"/>
                      </a:cubicBezTo>
                      <a:cubicBezTo>
                        <a:pt x="44" y="304"/>
                        <a:pt x="44" y="304"/>
                        <a:pt x="44" y="304"/>
                      </a:cubicBezTo>
                      <a:cubicBezTo>
                        <a:pt x="22" y="334"/>
                        <a:pt x="22" y="334"/>
                        <a:pt x="22" y="334"/>
                      </a:cubicBezTo>
                      <a:cubicBezTo>
                        <a:pt x="71" y="310"/>
                        <a:pt x="71" y="310"/>
                        <a:pt x="71" y="310"/>
                      </a:cubicBezTo>
                      <a:cubicBezTo>
                        <a:pt x="86" y="320"/>
                        <a:pt x="105" y="326"/>
                        <a:pt x="126" y="328"/>
                      </a:cubicBezTo>
                      <a:cubicBezTo>
                        <a:pt x="99" y="361"/>
                        <a:pt x="99" y="361"/>
                        <a:pt x="99" y="361"/>
                      </a:cubicBezTo>
                      <a:cubicBezTo>
                        <a:pt x="136" y="336"/>
                        <a:pt x="136" y="336"/>
                        <a:pt x="136" y="336"/>
                      </a:cubicBezTo>
                      <a:cubicBezTo>
                        <a:pt x="136" y="369"/>
                        <a:pt x="136" y="369"/>
                        <a:pt x="136" y="369"/>
                      </a:cubicBezTo>
                      <a:cubicBezTo>
                        <a:pt x="136" y="369"/>
                        <a:pt x="145" y="349"/>
                        <a:pt x="150" y="330"/>
                      </a:cubicBezTo>
                      <a:cubicBezTo>
                        <a:pt x="172" y="330"/>
                        <a:pt x="195" y="328"/>
                        <a:pt x="219" y="322"/>
                      </a:cubicBezTo>
                      <a:cubicBezTo>
                        <a:pt x="237" y="356"/>
                        <a:pt x="237" y="356"/>
                        <a:pt x="237" y="356"/>
                      </a:cubicBezTo>
                      <a:cubicBezTo>
                        <a:pt x="231" y="319"/>
                        <a:pt x="231" y="319"/>
                        <a:pt x="231" y="319"/>
                      </a:cubicBezTo>
                      <a:cubicBezTo>
                        <a:pt x="253" y="313"/>
                        <a:pt x="276" y="305"/>
                        <a:pt x="299" y="295"/>
                      </a:cubicBezTo>
                      <a:cubicBezTo>
                        <a:pt x="303" y="293"/>
                        <a:pt x="307" y="291"/>
                        <a:pt x="311" y="289"/>
                      </a:cubicBezTo>
                      <a:cubicBezTo>
                        <a:pt x="341" y="304"/>
                        <a:pt x="341" y="304"/>
                        <a:pt x="341" y="304"/>
                      </a:cubicBezTo>
                      <a:cubicBezTo>
                        <a:pt x="329" y="279"/>
                        <a:pt x="329" y="279"/>
                        <a:pt x="329" y="279"/>
                      </a:cubicBezTo>
                      <a:cubicBezTo>
                        <a:pt x="366" y="287"/>
                        <a:pt x="366" y="287"/>
                        <a:pt x="366" y="287"/>
                      </a:cubicBezTo>
                      <a:cubicBezTo>
                        <a:pt x="345" y="269"/>
                        <a:pt x="345" y="269"/>
                        <a:pt x="345" y="269"/>
                      </a:cubicBezTo>
                      <a:cubicBezTo>
                        <a:pt x="371" y="253"/>
                        <a:pt x="394" y="234"/>
                        <a:pt x="412" y="215"/>
                      </a:cubicBezTo>
                      <a:cubicBezTo>
                        <a:pt x="438" y="230"/>
                        <a:pt x="438" y="230"/>
                        <a:pt x="438" y="230"/>
                      </a:cubicBezTo>
                      <a:cubicBezTo>
                        <a:pt x="420" y="206"/>
                        <a:pt x="420" y="206"/>
                        <a:pt x="420" y="206"/>
                      </a:cubicBezTo>
                      <a:cubicBezTo>
                        <a:pt x="435" y="187"/>
                        <a:pt x="447" y="167"/>
                        <a:pt x="453" y="148"/>
                      </a:cubicBezTo>
                      <a:cubicBezTo>
                        <a:pt x="500" y="158"/>
                        <a:pt x="500" y="158"/>
                        <a:pt x="500" y="158"/>
                      </a:cubicBezTo>
                    </a:path>
                  </a:pathLst>
                </a:custGeom>
                <a:solidFill>
                  <a:srgbClr val="E1D4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8" name="Freeform 81">
                  <a:extLst>
                    <a:ext uri="{FF2B5EF4-FFF2-40B4-BE49-F238E27FC236}">
                      <a16:creationId xmlns:a16="http://schemas.microsoft.com/office/drawing/2014/main" xmlns="" id="{2B1D06EB-4F2A-4F0C-9B71-42AC0AC21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1276" y="3643313"/>
                  <a:ext cx="166688" cy="11113"/>
                </a:xfrm>
                <a:custGeom>
                  <a:avLst/>
                  <a:gdLst>
                    <a:gd name="T0" fmla="*/ 44 w 44"/>
                    <a:gd name="T1" fmla="*/ 0 h 3"/>
                    <a:gd name="T2" fmla="*/ 1 w 44"/>
                    <a:gd name="T3" fmla="*/ 3 h 3"/>
                    <a:gd name="T4" fmla="*/ 0 w 44"/>
                    <a:gd name="T5" fmla="*/ 3 h 3"/>
                    <a:gd name="T6" fmla="*/ 4 w 44"/>
                    <a:gd name="T7" fmla="*/ 3 h 3"/>
                    <a:gd name="T8" fmla="*/ 44 w 44"/>
                    <a:gd name="T9" fmla="*/ 0 h 3"/>
                    <a:gd name="T10" fmla="*/ 44 w 44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3">
                      <a:moveTo>
                        <a:pt x="44" y="0"/>
                      </a:moveTo>
                      <a:cubicBezTo>
                        <a:pt x="29" y="2"/>
                        <a:pt x="15" y="3"/>
                        <a:pt x="1" y="3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1" y="3"/>
                        <a:pt x="2" y="3"/>
                        <a:pt x="4" y="3"/>
                      </a:cubicBezTo>
                      <a:cubicBezTo>
                        <a:pt x="17" y="3"/>
                        <a:pt x="30" y="2"/>
                        <a:pt x="44" y="0"/>
                      </a:cubicBezTo>
                      <a:cubicBezTo>
                        <a:pt x="44" y="0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EAD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9" name="Freeform 82">
                  <a:extLst>
                    <a:ext uri="{FF2B5EF4-FFF2-40B4-BE49-F238E27FC236}">
                      <a16:creationId xmlns:a16="http://schemas.microsoft.com/office/drawing/2014/main" xmlns="" id="{9F1CA9C9-A9BF-4923-84A1-252CD23736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2873375"/>
                  <a:ext cx="644525" cy="781050"/>
                </a:xfrm>
                <a:custGeom>
                  <a:avLst/>
                  <a:gdLst>
                    <a:gd name="T0" fmla="*/ 8 w 171"/>
                    <a:gd name="T1" fmla="*/ 0 h 207"/>
                    <a:gd name="T2" fmla="*/ 0 w 171"/>
                    <a:gd name="T3" fmla="*/ 7 h 207"/>
                    <a:gd name="T4" fmla="*/ 0 w 171"/>
                    <a:gd name="T5" fmla="*/ 202 h 207"/>
                    <a:gd name="T6" fmla="*/ 43 w 171"/>
                    <a:gd name="T7" fmla="*/ 207 h 207"/>
                    <a:gd name="T8" fmla="*/ 44 w 171"/>
                    <a:gd name="T9" fmla="*/ 207 h 207"/>
                    <a:gd name="T10" fmla="*/ 87 w 171"/>
                    <a:gd name="T11" fmla="*/ 204 h 207"/>
                    <a:gd name="T12" fmla="*/ 113 w 171"/>
                    <a:gd name="T13" fmla="*/ 169 h 207"/>
                    <a:gd name="T14" fmla="*/ 171 w 171"/>
                    <a:gd name="T15" fmla="*/ 95 h 207"/>
                    <a:gd name="T16" fmla="*/ 72 w 171"/>
                    <a:gd name="T17" fmla="*/ 69 h 207"/>
                    <a:gd name="T18" fmla="*/ 8 w 171"/>
                    <a:gd name="T1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207">
                      <a:moveTo>
                        <a:pt x="8" y="0"/>
                      </a:moveTo>
                      <a:cubicBezTo>
                        <a:pt x="5" y="2"/>
                        <a:pt x="2" y="4"/>
                        <a:pt x="0" y="7"/>
                      </a:cubicBezTo>
                      <a:cubicBezTo>
                        <a:pt x="0" y="202"/>
                        <a:pt x="0" y="202"/>
                        <a:pt x="0" y="202"/>
                      </a:cubicBezTo>
                      <a:cubicBezTo>
                        <a:pt x="13" y="205"/>
                        <a:pt x="27" y="207"/>
                        <a:pt x="43" y="207"/>
                      </a:cubicBezTo>
                      <a:cubicBezTo>
                        <a:pt x="43" y="207"/>
                        <a:pt x="44" y="207"/>
                        <a:pt x="44" y="207"/>
                      </a:cubicBezTo>
                      <a:cubicBezTo>
                        <a:pt x="58" y="207"/>
                        <a:pt x="72" y="206"/>
                        <a:pt x="87" y="204"/>
                      </a:cubicBezTo>
                      <a:cubicBezTo>
                        <a:pt x="95" y="193"/>
                        <a:pt x="104" y="181"/>
                        <a:pt x="113" y="169"/>
                      </a:cubicBezTo>
                      <a:cubicBezTo>
                        <a:pt x="133" y="142"/>
                        <a:pt x="153" y="118"/>
                        <a:pt x="171" y="95"/>
                      </a:cubicBezTo>
                      <a:cubicBezTo>
                        <a:pt x="137" y="95"/>
                        <a:pt x="104" y="86"/>
                        <a:pt x="72" y="69"/>
                      </a:cubicBezTo>
                      <a:cubicBezTo>
                        <a:pt x="42" y="53"/>
                        <a:pt x="20" y="28"/>
                        <a:pt x="8" y="0"/>
                      </a:cubicBezTo>
                    </a:path>
                  </a:pathLst>
                </a:custGeom>
                <a:solidFill>
                  <a:srgbClr val="D3BF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0" name="Freeform 83">
                  <a:extLst>
                    <a:ext uri="{FF2B5EF4-FFF2-40B4-BE49-F238E27FC236}">
                      <a16:creationId xmlns:a16="http://schemas.microsoft.com/office/drawing/2014/main" xmlns="" id="{EF29CE09-879E-4273-A84E-1583CB2B3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76" y="4065588"/>
                  <a:ext cx="33338" cy="41275"/>
                </a:xfrm>
                <a:custGeom>
                  <a:avLst/>
                  <a:gdLst>
                    <a:gd name="T0" fmla="*/ 7 w 9"/>
                    <a:gd name="T1" fmla="*/ 0 h 11"/>
                    <a:gd name="T2" fmla="*/ 5 w 9"/>
                    <a:gd name="T3" fmla="*/ 1 h 11"/>
                    <a:gd name="T4" fmla="*/ 1 w 9"/>
                    <a:gd name="T5" fmla="*/ 5 h 11"/>
                    <a:gd name="T6" fmla="*/ 2 w 9"/>
                    <a:gd name="T7" fmla="*/ 9 h 11"/>
                    <a:gd name="T8" fmla="*/ 4 w 9"/>
                    <a:gd name="T9" fmla="*/ 11 h 11"/>
                    <a:gd name="T10" fmla="*/ 9 w 9"/>
                    <a:gd name="T11" fmla="*/ 0 h 11"/>
                    <a:gd name="T12" fmla="*/ 8 w 9"/>
                    <a:gd name="T13" fmla="*/ 0 h 11"/>
                    <a:gd name="T14" fmla="*/ 7 w 9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1">
                      <a:moveTo>
                        <a:pt x="7" y="0"/>
                      </a:move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6"/>
                        <a:pt x="1" y="8"/>
                        <a:pt x="2" y="9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6" y="7"/>
                        <a:pt x="7" y="4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612D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1" name="Freeform 84">
                  <a:extLst>
                    <a:ext uri="{FF2B5EF4-FFF2-40B4-BE49-F238E27FC236}">
                      <a16:creationId xmlns:a16="http://schemas.microsoft.com/office/drawing/2014/main" xmlns="" id="{5565FB80-7451-4232-A2C0-DCF60304D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4178300"/>
                  <a:ext cx="15875" cy="57150"/>
                </a:xfrm>
                <a:custGeom>
                  <a:avLst/>
                  <a:gdLst>
                    <a:gd name="T0" fmla="*/ 0 w 4"/>
                    <a:gd name="T1" fmla="*/ 0 h 15"/>
                    <a:gd name="T2" fmla="*/ 0 w 4"/>
                    <a:gd name="T3" fmla="*/ 14 h 15"/>
                    <a:gd name="T4" fmla="*/ 0 w 4"/>
                    <a:gd name="T5" fmla="*/ 15 h 15"/>
                    <a:gd name="T6" fmla="*/ 4 w 4"/>
                    <a:gd name="T7" fmla="*/ 3 h 15"/>
                    <a:gd name="T8" fmla="*/ 1 w 4"/>
                    <a:gd name="T9" fmla="*/ 1 h 15"/>
                    <a:gd name="T10" fmla="*/ 0 w 4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5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" y="11"/>
                        <a:pt x="3" y="7"/>
                        <a:pt x="4" y="3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634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2" name="Freeform 85">
                  <a:extLst>
                    <a:ext uri="{FF2B5EF4-FFF2-40B4-BE49-F238E27FC236}">
                      <a16:creationId xmlns:a16="http://schemas.microsoft.com/office/drawing/2014/main" xmlns="" id="{5596BF6B-AE96-438A-AA23-2806C69EE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638" y="2571750"/>
                  <a:ext cx="1785938" cy="3125788"/>
                </a:xfrm>
                <a:custGeom>
                  <a:avLst/>
                  <a:gdLst>
                    <a:gd name="T0" fmla="*/ 433 w 474"/>
                    <a:gd name="T1" fmla="*/ 11 h 829"/>
                    <a:gd name="T2" fmla="*/ 443 w 474"/>
                    <a:gd name="T3" fmla="*/ 125 h 829"/>
                    <a:gd name="T4" fmla="*/ 457 w 474"/>
                    <a:gd name="T5" fmla="*/ 408 h 829"/>
                    <a:gd name="T6" fmla="*/ 0 w 474"/>
                    <a:gd name="T7" fmla="*/ 597 h 829"/>
                    <a:gd name="T8" fmla="*/ 420 w 474"/>
                    <a:gd name="T9" fmla="*/ 0 h 829"/>
                    <a:gd name="T10" fmla="*/ 433 w 474"/>
                    <a:gd name="T11" fmla="*/ 11 h 8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4" h="829">
                      <a:moveTo>
                        <a:pt x="433" y="11"/>
                      </a:moveTo>
                      <a:cubicBezTo>
                        <a:pt x="433" y="11"/>
                        <a:pt x="453" y="59"/>
                        <a:pt x="443" y="125"/>
                      </a:cubicBezTo>
                      <a:cubicBezTo>
                        <a:pt x="433" y="190"/>
                        <a:pt x="446" y="343"/>
                        <a:pt x="457" y="408"/>
                      </a:cubicBezTo>
                      <a:cubicBezTo>
                        <a:pt x="474" y="516"/>
                        <a:pt x="308" y="829"/>
                        <a:pt x="0" y="597"/>
                      </a:cubicBezTo>
                      <a:cubicBezTo>
                        <a:pt x="420" y="0"/>
                        <a:pt x="420" y="0"/>
                        <a:pt x="420" y="0"/>
                      </a:cubicBezTo>
                      <a:cubicBezTo>
                        <a:pt x="433" y="11"/>
                        <a:pt x="433" y="11"/>
                        <a:pt x="433" y="11"/>
                      </a:cubicBezTo>
                    </a:path>
                  </a:pathLst>
                </a:custGeom>
                <a:solidFill>
                  <a:srgbClr val="3369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3" name="Freeform 86">
                  <a:extLst>
                    <a:ext uri="{FF2B5EF4-FFF2-40B4-BE49-F238E27FC236}">
                      <a16:creationId xmlns:a16="http://schemas.microsoft.com/office/drawing/2014/main" xmlns="" id="{A270D7B4-3A38-4BBD-8B79-E86652F6C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7151" y="4449763"/>
                  <a:ext cx="488950" cy="592138"/>
                </a:xfrm>
                <a:custGeom>
                  <a:avLst/>
                  <a:gdLst>
                    <a:gd name="T0" fmla="*/ 130 w 130"/>
                    <a:gd name="T1" fmla="*/ 0 h 157"/>
                    <a:gd name="T2" fmla="*/ 0 w 130"/>
                    <a:gd name="T3" fmla="*/ 157 h 157"/>
                    <a:gd name="T4" fmla="*/ 130 w 130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0" h="157">
                      <a:moveTo>
                        <a:pt x="130" y="0"/>
                      </a:moveTo>
                      <a:cubicBezTo>
                        <a:pt x="109" y="58"/>
                        <a:pt x="65" y="122"/>
                        <a:pt x="0" y="157"/>
                      </a:cubicBezTo>
                      <a:cubicBezTo>
                        <a:pt x="65" y="122"/>
                        <a:pt x="109" y="58"/>
                        <a:pt x="130" y="0"/>
                      </a:cubicBezTo>
                    </a:path>
                  </a:pathLst>
                </a:custGeom>
                <a:solidFill>
                  <a:srgbClr val="9490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4" name="Freeform 87">
                  <a:extLst>
                    <a:ext uri="{FF2B5EF4-FFF2-40B4-BE49-F238E27FC236}">
                      <a16:creationId xmlns:a16="http://schemas.microsoft.com/office/drawing/2014/main" xmlns="" id="{49DD07CA-063E-46A0-BC2C-5C53A9112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2763" y="4205288"/>
                  <a:ext cx="1360488" cy="933450"/>
                </a:xfrm>
                <a:custGeom>
                  <a:avLst/>
                  <a:gdLst>
                    <a:gd name="T0" fmla="*/ 361 w 361"/>
                    <a:gd name="T1" fmla="*/ 0 h 248"/>
                    <a:gd name="T2" fmla="*/ 93 w 361"/>
                    <a:gd name="T3" fmla="*/ 217 h 248"/>
                    <a:gd name="T4" fmla="*/ 34 w 361"/>
                    <a:gd name="T5" fmla="*/ 225 h 248"/>
                    <a:gd name="T6" fmla="*/ 0 w 361"/>
                    <a:gd name="T7" fmla="*/ 222 h 248"/>
                    <a:gd name="T8" fmla="*/ 0 w 361"/>
                    <a:gd name="T9" fmla="*/ 222 h 248"/>
                    <a:gd name="T10" fmla="*/ 113 w 361"/>
                    <a:gd name="T11" fmla="*/ 248 h 248"/>
                    <a:gd name="T12" fmla="*/ 216 w 361"/>
                    <a:gd name="T13" fmla="*/ 222 h 248"/>
                    <a:gd name="T14" fmla="*/ 346 w 361"/>
                    <a:gd name="T15" fmla="*/ 65 h 248"/>
                    <a:gd name="T16" fmla="*/ 361 w 361"/>
                    <a:gd name="T17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1" h="248">
                      <a:moveTo>
                        <a:pt x="361" y="0"/>
                      </a:moveTo>
                      <a:cubicBezTo>
                        <a:pt x="276" y="153"/>
                        <a:pt x="169" y="203"/>
                        <a:pt x="93" y="217"/>
                      </a:cubicBezTo>
                      <a:cubicBezTo>
                        <a:pt x="74" y="222"/>
                        <a:pt x="54" y="225"/>
                        <a:pt x="34" y="225"/>
                      </a:cubicBezTo>
                      <a:cubicBezTo>
                        <a:pt x="23" y="225"/>
                        <a:pt x="11" y="224"/>
                        <a:pt x="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41" y="240"/>
                        <a:pt x="79" y="248"/>
                        <a:pt x="113" y="248"/>
                      </a:cubicBezTo>
                      <a:cubicBezTo>
                        <a:pt x="152" y="248"/>
                        <a:pt x="186" y="238"/>
                        <a:pt x="216" y="222"/>
                      </a:cubicBezTo>
                      <a:cubicBezTo>
                        <a:pt x="281" y="187"/>
                        <a:pt x="325" y="123"/>
                        <a:pt x="346" y="65"/>
                      </a:cubicBezTo>
                      <a:cubicBezTo>
                        <a:pt x="355" y="41"/>
                        <a:pt x="360" y="19"/>
                        <a:pt x="361" y="0"/>
                      </a:cubicBezTo>
                    </a:path>
                  </a:pathLst>
                </a:custGeom>
                <a:solidFill>
                  <a:srgbClr val="2C4B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Freeform 88">
                  <a:extLst>
                    <a:ext uri="{FF2B5EF4-FFF2-40B4-BE49-F238E27FC236}">
                      <a16:creationId xmlns:a16="http://schemas.microsoft.com/office/drawing/2014/main" xmlns="" id="{35DF18DB-31E5-40D7-BD5E-C726E94C5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976" y="2312988"/>
                  <a:ext cx="2384425" cy="2976563"/>
                </a:xfrm>
                <a:custGeom>
                  <a:avLst/>
                  <a:gdLst>
                    <a:gd name="T0" fmla="*/ 501 w 633"/>
                    <a:gd name="T1" fmla="*/ 47 h 790"/>
                    <a:gd name="T2" fmla="*/ 168 w 633"/>
                    <a:gd name="T3" fmla="*/ 318 h 790"/>
                    <a:gd name="T4" fmla="*/ 164 w 633"/>
                    <a:gd name="T5" fmla="*/ 705 h 790"/>
                    <a:gd name="T6" fmla="*/ 542 w 633"/>
                    <a:gd name="T7" fmla="*/ 389 h 790"/>
                    <a:gd name="T8" fmla="*/ 501 w 633"/>
                    <a:gd name="T9" fmla="*/ 47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3" h="790">
                      <a:moveTo>
                        <a:pt x="501" y="47"/>
                      </a:moveTo>
                      <a:cubicBezTo>
                        <a:pt x="501" y="47"/>
                        <a:pt x="409" y="0"/>
                        <a:pt x="168" y="318"/>
                      </a:cubicBezTo>
                      <a:cubicBezTo>
                        <a:pt x="16" y="519"/>
                        <a:pt x="0" y="619"/>
                        <a:pt x="164" y="705"/>
                      </a:cubicBezTo>
                      <a:cubicBezTo>
                        <a:pt x="329" y="790"/>
                        <a:pt x="572" y="616"/>
                        <a:pt x="542" y="389"/>
                      </a:cubicBezTo>
                      <a:cubicBezTo>
                        <a:pt x="512" y="163"/>
                        <a:pt x="633" y="85"/>
                        <a:pt x="501" y="47"/>
                      </a:cubicBezTo>
                    </a:path>
                  </a:pathLst>
                </a:custGeom>
                <a:solidFill>
                  <a:srgbClr val="EFE7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6" name="Freeform 89">
                  <a:extLst>
                    <a:ext uri="{FF2B5EF4-FFF2-40B4-BE49-F238E27FC236}">
                      <a16:creationId xmlns:a16="http://schemas.microsoft.com/office/drawing/2014/main" xmlns="" id="{91EC3E50-C8B1-4C4A-A473-AEEDC28F83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2976" y="2478088"/>
                  <a:ext cx="2384425" cy="2574925"/>
                </a:xfrm>
                <a:custGeom>
                  <a:avLst/>
                  <a:gdLst>
                    <a:gd name="T0" fmla="*/ 486 w 633"/>
                    <a:gd name="T1" fmla="*/ 23 h 683"/>
                    <a:gd name="T2" fmla="*/ 492 w 633"/>
                    <a:gd name="T3" fmla="*/ 23 h 683"/>
                    <a:gd name="T4" fmla="*/ 493 w 633"/>
                    <a:gd name="T5" fmla="*/ 24 h 683"/>
                    <a:gd name="T6" fmla="*/ 495 w 633"/>
                    <a:gd name="T7" fmla="*/ 24 h 683"/>
                    <a:gd name="T8" fmla="*/ 540 w 633"/>
                    <a:gd name="T9" fmla="*/ 54 h 683"/>
                    <a:gd name="T10" fmla="*/ 532 w 633"/>
                    <a:gd name="T11" fmla="*/ 123 h 683"/>
                    <a:gd name="T12" fmla="*/ 519 w 633"/>
                    <a:gd name="T13" fmla="*/ 348 h 683"/>
                    <a:gd name="T14" fmla="*/ 452 w 633"/>
                    <a:gd name="T15" fmla="*/ 564 h 683"/>
                    <a:gd name="T16" fmla="*/ 257 w 633"/>
                    <a:gd name="T17" fmla="*/ 660 h 683"/>
                    <a:gd name="T18" fmla="*/ 175 w 633"/>
                    <a:gd name="T19" fmla="*/ 640 h 683"/>
                    <a:gd name="T20" fmla="*/ 72 w 633"/>
                    <a:gd name="T21" fmla="*/ 538 h 683"/>
                    <a:gd name="T22" fmla="*/ 186 w 633"/>
                    <a:gd name="T23" fmla="*/ 288 h 683"/>
                    <a:gd name="T24" fmla="*/ 486 w 633"/>
                    <a:gd name="T25" fmla="*/ 23 h 683"/>
                    <a:gd name="T26" fmla="*/ 486 w 633"/>
                    <a:gd name="T27" fmla="*/ 0 h 683"/>
                    <a:gd name="T28" fmla="*/ 168 w 633"/>
                    <a:gd name="T29" fmla="*/ 274 h 683"/>
                    <a:gd name="T30" fmla="*/ 164 w 633"/>
                    <a:gd name="T31" fmla="*/ 661 h 683"/>
                    <a:gd name="T32" fmla="*/ 257 w 633"/>
                    <a:gd name="T33" fmla="*/ 683 h 683"/>
                    <a:gd name="T34" fmla="*/ 542 w 633"/>
                    <a:gd name="T35" fmla="*/ 345 h 683"/>
                    <a:gd name="T36" fmla="*/ 501 w 633"/>
                    <a:gd name="T37" fmla="*/ 3 h 683"/>
                    <a:gd name="T38" fmla="*/ 486 w 633"/>
                    <a:gd name="T39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3" h="683">
                      <a:moveTo>
                        <a:pt x="486" y="23"/>
                      </a:moveTo>
                      <a:cubicBezTo>
                        <a:pt x="489" y="23"/>
                        <a:pt x="491" y="23"/>
                        <a:pt x="492" y="23"/>
                      </a:cubicBezTo>
                      <a:cubicBezTo>
                        <a:pt x="493" y="24"/>
                        <a:pt x="493" y="24"/>
                        <a:pt x="493" y="24"/>
                      </a:cubicBezTo>
                      <a:cubicBezTo>
                        <a:pt x="495" y="24"/>
                        <a:pt x="495" y="24"/>
                        <a:pt x="495" y="24"/>
                      </a:cubicBezTo>
                      <a:cubicBezTo>
                        <a:pt x="535" y="36"/>
                        <a:pt x="538" y="48"/>
                        <a:pt x="540" y="54"/>
                      </a:cubicBezTo>
                      <a:cubicBezTo>
                        <a:pt x="544" y="68"/>
                        <a:pt x="539" y="92"/>
                        <a:pt x="532" y="123"/>
                      </a:cubicBezTo>
                      <a:cubicBezTo>
                        <a:pt x="521" y="175"/>
                        <a:pt x="506" y="247"/>
                        <a:pt x="519" y="348"/>
                      </a:cubicBezTo>
                      <a:cubicBezTo>
                        <a:pt x="530" y="426"/>
                        <a:pt x="506" y="503"/>
                        <a:pt x="452" y="564"/>
                      </a:cubicBezTo>
                      <a:cubicBezTo>
                        <a:pt x="399" y="624"/>
                        <a:pt x="327" y="660"/>
                        <a:pt x="257" y="660"/>
                      </a:cubicBezTo>
                      <a:cubicBezTo>
                        <a:pt x="228" y="660"/>
                        <a:pt x="200" y="654"/>
                        <a:pt x="175" y="640"/>
                      </a:cubicBezTo>
                      <a:cubicBezTo>
                        <a:pt x="113" y="608"/>
                        <a:pt x="81" y="576"/>
                        <a:pt x="72" y="538"/>
                      </a:cubicBezTo>
                      <a:cubicBezTo>
                        <a:pt x="60" y="483"/>
                        <a:pt x="94" y="409"/>
                        <a:pt x="186" y="288"/>
                      </a:cubicBezTo>
                      <a:cubicBezTo>
                        <a:pt x="372" y="42"/>
                        <a:pt x="463" y="23"/>
                        <a:pt x="486" y="23"/>
                      </a:cubicBezTo>
                      <a:moveTo>
                        <a:pt x="486" y="0"/>
                      </a:moveTo>
                      <a:cubicBezTo>
                        <a:pt x="452" y="0"/>
                        <a:pt x="355" y="28"/>
                        <a:pt x="168" y="274"/>
                      </a:cubicBezTo>
                      <a:cubicBezTo>
                        <a:pt x="16" y="475"/>
                        <a:pt x="0" y="575"/>
                        <a:pt x="164" y="661"/>
                      </a:cubicBezTo>
                      <a:cubicBezTo>
                        <a:pt x="193" y="676"/>
                        <a:pt x="225" y="683"/>
                        <a:pt x="257" y="683"/>
                      </a:cubicBezTo>
                      <a:cubicBezTo>
                        <a:pt x="406" y="683"/>
                        <a:pt x="567" y="531"/>
                        <a:pt x="542" y="345"/>
                      </a:cubicBezTo>
                      <a:cubicBezTo>
                        <a:pt x="512" y="119"/>
                        <a:pt x="633" y="41"/>
                        <a:pt x="501" y="3"/>
                      </a:cubicBezTo>
                      <a:cubicBezTo>
                        <a:pt x="501" y="3"/>
                        <a:pt x="496" y="0"/>
                        <a:pt x="486" y="0"/>
                      </a:cubicBezTo>
                    </a:path>
                  </a:pathLst>
                </a:custGeom>
                <a:solidFill>
                  <a:srgbClr val="4C87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7" name="Freeform 90">
                  <a:extLst>
                    <a:ext uri="{FF2B5EF4-FFF2-40B4-BE49-F238E27FC236}">
                      <a16:creationId xmlns:a16="http://schemas.microsoft.com/office/drawing/2014/main" xmlns="" id="{CAEDE1D8-7CB4-4401-84F4-BA73AFB3A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6" y="3224213"/>
                  <a:ext cx="1174750" cy="1346200"/>
                </a:xfrm>
                <a:custGeom>
                  <a:avLst/>
                  <a:gdLst>
                    <a:gd name="T0" fmla="*/ 239 w 312"/>
                    <a:gd name="T1" fmla="*/ 265 h 357"/>
                    <a:gd name="T2" fmla="*/ 224 w 312"/>
                    <a:gd name="T3" fmla="*/ 2 h 357"/>
                    <a:gd name="T4" fmla="*/ 27 w 312"/>
                    <a:gd name="T5" fmla="*/ 141 h 357"/>
                    <a:gd name="T6" fmla="*/ 27 w 312"/>
                    <a:gd name="T7" fmla="*/ 141 h 357"/>
                    <a:gd name="T8" fmla="*/ 54 w 312"/>
                    <a:gd name="T9" fmla="*/ 313 h 357"/>
                    <a:gd name="T10" fmla="*/ 239 w 312"/>
                    <a:gd name="T11" fmla="*/ 265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357">
                      <a:moveTo>
                        <a:pt x="239" y="265"/>
                      </a:moveTo>
                      <a:cubicBezTo>
                        <a:pt x="239" y="265"/>
                        <a:pt x="312" y="100"/>
                        <a:pt x="224" y="2"/>
                      </a:cubicBezTo>
                      <a:cubicBezTo>
                        <a:pt x="224" y="2"/>
                        <a:pt x="104" y="0"/>
                        <a:pt x="27" y="141"/>
                      </a:cubicBezTo>
                      <a:cubicBezTo>
                        <a:pt x="27" y="141"/>
                        <a:pt x="27" y="141"/>
                        <a:pt x="27" y="141"/>
                      </a:cubicBezTo>
                      <a:cubicBezTo>
                        <a:pt x="0" y="192"/>
                        <a:pt x="3" y="286"/>
                        <a:pt x="54" y="313"/>
                      </a:cubicBezTo>
                      <a:cubicBezTo>
                        <a:pt x="104" y="341"/>
                        <a:pt x="179" y="357"/>
                        <a:pt x="239" y="265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8" name="Freeform 91">
                  <a:extLst>
                    <a:ext uri="{FF2B5EF4-FFF2-40B4-BE49-F238E27FC236}">
                      <a16:creationId xmlns:a16="http://schemas.microsoft.com/office/drawing/2014/main" xmlns="" id="{EDE92A73-260F-4ADA-B15D-42AE698D10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19751" y="4222750"/>
                  <a:ext cx="700088" cy="196850"/>
                </a:xfrm>
                <a:custGeom>
                  <a:avLst/>
                  <a:gdLst>
                    <a:gd name="T0" fmla="*/ 7 w 186"/>
                    <a:gd name="T1" fmla="*/ 52 h 52"/>
                    <a:gd name="T2" fmla="*/ 7 w 186"/>
                    <a:gd name="T3" fmla="*/ 52 h 52"/>
                    <a:gd name="T4" fmla="*/ 7 w 186"/>
                    <a:gd name="T5" fmla="*/ 52 h 52"/>
                    <a:gd name="T6" fmla="*/ 7 w 186"/>
                    <a:gd name="T7" fmla="*/ 51 h 52"/>
                    <a:gd name="T8" fmla="*/ 7 w 186"/>
                    <a:gd name="T9" fmla="*/ 51 h 52"/>
                    <a:gd name="T10" fmla="*/ 7 w 186"/>
                    <a:gd name="T11" fmla="*/ 51 h 52"/>
                    <a:gd name="T12" fmla="*/ 6 w 186"/>
                    <a:gd name="T13" fmla="*/ 51 h 52"/>
                    <a:gd name="T14" fmla="*/ 6 w 186"/>
                    <a:gd name="T15" fmla="*/ 51 h 52"/>
                    <a:gd name="T16" fmla="*/ 6 w 186"/>
                    <a:gd name="T17" fmla="*/ 51 h 52"/>
                    <a:gd name="T18" fmla="*/ 5 w 186"/>
                    <a:gd name="T19" fmla="*/ 51 h 52"/>
                    <a:gd name="T20" fmla="*/ 5 w 186"/>
                    <a:gd name="T21" fmla="*/ 51 h 52"/>
                    <a:gd name="T22" fmla="*/ 5 w 186"/>
                    <a:gd name="T23" fmla="*/ 51 h 52"/>
                    <a:gd name="T24" fmla="*/ 4 w 186"/>
                    <a:gd name="T25" fmla="*/ 50 h 52"/>
                    <a:gd name="T26" fmla="*/ 5 w 186"/>
                    <a:gd name="T27" fmla="*/ 51 h 52"/>
                    <a:gd name="T28" fmla="*/ 4 w 186"/>
                    <a:gd name="T29" fmla="*/ 50 h 52"/>
                    <a:gd name="T30" fmla="*/ 2 w 186"/>
                    <a:gd name="T31" fmla="*/ 49 h 52"/>
                    <a:gd name="T32" fmla="*/ 3 w 186"/>
                    <a:gd name="T33" fmla="*/ 50 h 52"/>
                    <a:gd name="T34" fmla="*/ 2 w 186"/>
                    <a:gd name="T35" fmla="*/ 49 h 52"/>
                    <a:gd name="T36" fmla="*/ 2 w 186"/>
                    <a:gd name="T37" fmla="*/ 49 h 52"/>
                    <a:gd name="T38" fmla="*/ 2 w 186"/>
                    <a:gd name="T39" fmla="*/ 49 h 52"/>
                    <a:gd name="T40" fmla="*/ 2 w 186"/>
                    <a:gd name="T41" fmla="*/ 49 h 52"/>
                    <a:gd name="T42" fmla="*/ 1 w 186"/>
                    <a:gd name="T43" fmla="*/ 48 h 52"/>
                    <a:gd name="T44" fmla="*/ 1 w 186"/>
                    <a:gd name="T45" fmla="*/ 48 h 52"/>
                    <a:gd name="T46" fmla="*/ 1 w 186"/>
                    <a:gd name="T47" fmla="*/ 48 h 52"/>
                    <a:gd name="T48" fmla="*/ 0 w 186"/>
                    <a:gd name="T49" fmla="*/ 48 h 52"/>
                    <a:gd name="T50" fmla="*/ 0 w 186"/>
                    <a:gd name="T51" fmla="*/ 48 h 52"/>
                    <a:gd name="T52" fmla="*/ 0 w 186"/>
                    <a:gd name="T53" fmla="*/ 48 h 52"/>
                    <a:gd name="T54" fmla="*/ 0 w 186"/>
                    <a:gd name="T55" fmla="*/ 48 h 52"/>
                    <a:gd name="T56" fmla="*/ 0 w 186"/>
                    <a:gd name="T57" fmla="*/ 48 h 52"/>
                    <a:gd name="T58" fmla="*/ 0 w 186"/>
                    <a:gd name="T59" fmla="*/ 48 h 52"/>
                    <a:gd name="T60" fmla="*/ 0 w 186"/>
                    <a:gd name="T61" fmla="*/ 48 h 52"/>
                    <a:gd name="T62" fmla="*/ 0 w 186"/>
                    <a:gd name="T63" fmla="*/ 48 h 52"/>
                    <a:gd name="T64" fmla="*/ 0 w 186"/>
                    <a:gd name="T65" fmla="*/ 48 h 52"/>
                    <a:gd name="T66" fmla="*/ 0 w 186"/>
                    <a:gd name="T67" fmla="*/ 48 h 52"/>
                    <a:gd name="T68" fmla="*/ 0 w 186"/>
                    <a:gd name="T69" fmla="*/ 48 h 52"/>
                    <a:gd name="T70" fmla="*/ 0 w 186"/>
                    <a:gd name="T71" fmla="*/ 48 h 52"/>
                    <a:gd name="T72" fmla="*/ 0 w 186"/>
                    <a:gd name="T73" fmla="*/ 48 h 52"/>
                    <a:gd name="T74" fmla="*/ 0 w 186"/>
                    <a:gd name="T75" fmla="*/ 48 h 52"/>
                    <a:gd name="T76" fmla="*/ 0 w 186"/>
                    <a:gd name="T77" fmla="*/ 48 h 52"/>
                    <a:gd name="T78" fmla="*/ 186 w 186"/>
                    <a:gd name="T79" fmla="*/ 0 h 52"/>
                    <a:gd name="T80" fmla="*/ 186 w 186"/>
                    <a:gd name="T81" fmla="*/ 0 h 52"/>
                    <a:gd name="T82" fmla="*/ 186 w 186"/>
                    <a:gd name="T83" fmla="*/ 0 h 52"/>
                    <a:gd name="T84" fmla="*/ 186 w 186"/>
                    <a:gd name="T85" fmla="*/ 0 h 52"/>
                    <a:gd name="T86" fmla="*/ 186 w 186"/>
                    <a:gd name="T87" fmla="*/ 0 h 52"/>
                    <a:gd name="T88" fmla="*/ 186 w 186"/>
                    <a:gd name="T89" fmla="*/ 0 h 52"/>
                    <a:gd name="T90" fmla="*/ 186 w 186"/>
                    <a:gd name="T91" fmla="*/ 0 h 52"/>
                    <a:gd name="T92" fmla="*/ 186 w 186"/>
                    <a:gd name="T93" fmla="*/ 0 h 52"/>
                    <a:gd name="T94" fmla="*/ 186 w 186"/>
                    <a:gd name="T95" fmla="*/ 0 h 52"/>
                    <a:gd name="T96" fmla="*/ 186 w 186"/>
                    <a:gd name="T97" fmla="*/ 0 h 52"/>
                    <a:gd name="T98" fmla="*/ 186 w 186"/>
                    <a:gd name="T99" fmla="*/ 0 h 52"/>
                    <a:gd name="T100" fmla="*/ 186 w 186"/>
                    <a:gd name="T10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6" h="52">
                      <a:moveTo>
                        <a:pt x="7" y="52"/>
                      </a:moveTo>
                      <a:cubicBezTo>
                        <a:pt x="7" y="52"/>
                        <a:pt x="7" y="52"/>
                        <a:pt x="7" y="52"/>
                      </a:cubicBezTo>
                      <a:cubicBezTo>
                        <a:pt x="7" y="52"/>
                        <a:pt x="7" y="52"/>
                        <a:pt x="7" y="52"/>
                      </a:cubicBezTo>
                      <a:moveTo>
                        <a:pt x="7" y="51"/>
                      </a:move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moveTo>
                        <a:pt x="6" y="51"/>
                      </a:move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6" y="51"/>
                        <a:pt x="6" y="51"/>
                        <a:pt x="6" y="51"/>
                      </a:cubicBezTo>
                      <a:moveTo>
                        <a:pt x="5" y="51"/>
                      </a:move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5" y="51"/>
                        <a:pt x="5" y="51"/>
                        <a:pt x="5" y="51"/>
                      </a:cubicBezTo>
                      <a:moveTo>
                        <a:pt x="4" y="50"/>
                      </a:moveTo>
                      <a:cubicBezTo>
                        <a:pt x="5" y="50"/>
                        <a:pt x="5" y="50"/>
                        <a:pt x="5" y="51"/>
                      </a:cubicBezTo>
                      <a:cubicBezTo>
                        <a:pt x="5" y="50"/>
                        <a:pt x="5" y="50"/>
                        <a:pt x="4" y="50"/>
                      </a:cubicBezTo>
                      <a:moveTo>
                        <a:pt x="2" y="49"/>
                      </a:moveTo>
                      <a:cubicBezTo>
                        <a:pt x="3" y="49"/>
                        <a:pt x="3" y="49"/>
                        <a:pt x="3" y="50"/>
                      </a:cubicBezTo>
                      <a:cubicBezTo>
                        <a:pt x="3" y="49"/>
                        <a:pt x="3" y="49"/>
                        <a:pt x="2" y="49"/>
                      </a:cubicBezTo>
                      <a:moveTo>
                        <a:pt x="2" y="49"/>
                      </a:move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moveTo>
                        <a:pt x="1" y="48"/>
                      </a:move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</a:path>
                  </a:pathLst>
                </a:custGeom>
                <a:solidFill>
                  <a:srgbClr val="AEA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9" name="Freeform 92">
                  <a:extLst>
                    <a:ext uri="{FF2B5EF4-FFF2-40B4-BE49-F238E27FC236}">
                      <a16:creationId xmlns:a16="http://schemas.microsoft.com/office/drawing/2014/main" xmlns="" id="{4A3569B3-75F6-4E7E-8F14-D0907D0E8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2276" y="3959225"/>
                  <a:ext cx="896938" cy="528638"/>
                </a:xfrm>
                <a:custGeom>
                  <a:avLst/>
                  <a:gdLst>
                    <a:gd name="T0" fmla="*/ 238 w 238"/>
                    <a:gd name="T1" fmla="*/ 0 h 140"/>
                    <a:gd name="T2" fmla="*/ 90 w 238"/>
                    <a:gd name="T3" fmla="*/ 96 h 140"/>
                    <a:gd name="T4" fmla="*/ 0 w 238"/>
                    <a:gd name="T5" fmla="*/ 81 h 140"/>
                    <a:gd name="T6" fmla="*/ 31 w 238"/>
                    <a:gd name="T7" fmla="*/ 118 h 140"/>
                    <a:gd name="T8" fmla="*/ 31 w 238"/>
                    <a:gd name="T9" fmla="*/ 118 h 140"/>
                    <a:gd name="T10" fmla="*/ 31 w 238"/>
                    <a:gd name="T11" fmla="*/ 118 h 140"/>
                    <a:gd name="T12" fmla="*/ 31 w 238"/>
                    <a:gd name="T13" fmla="*/ 118 h 140"/>
                    <a:gd name="T14" fmla="*/ 31 w 238"/>
                    <a:gd name="T15" fmla="*/ 118 h 140"/>
                    <a:gd name="T16" fmla="*/ 31 w 238"/>
                    <a:gd name="T17" fmla="*/ 118 h 140"/>
                    <a:gd name="T18" fmla="*/ 31 w 238"/>
                    <a:gd name="T19" fmla="*/ 118 h 140"/>
                    <a:gd name="T20" fmla="*/ 31 w 238"/>
                    <a:gd name="T21" fmla="*/ 118 h 140"/>
                    <a:gd name="T22" fmla="*/ 31 w 238"/>
                    <a:gd name="T23" fmla="*/ 118 h 140"/>
                    <a:gd name="T24" fmla="*/ 31 w 238"/>
                    <a:gd name="T25" fmla="*/ 118 h 140"/>
                    <a:gd name="T26" fmla="*/ 32 w 238"/>
                    <a:gd name="T27" fmla="*/ 118 h 140"/>
                    <a:gd name="T28" fmla="*/ 32 w 238"/>
                    <a:gd name="T29" fmla="*/ 118 h 140"/>
                    <a:gd name="T30" fmla="*/ 32 w 238"/>
                    <a:gd name="T31" fmla="*/ 118 h 140"/>
                    <a:gd name="T32" fmla="*/ 33 w 238"/>
                    <a:gd name="T33" fmla="*/ 119 h 140"/>
                    <a:gd name="T34" fmla="*/ 33 w 238"/>
                    <a:gd name="T35" fmla="*/ 119 h 140"/>
                    <a:gd name="T36" fmla="*/ 33 w 238"/>
                    <a:gd name="T37" fmla="*/ 119 h 140"/>
                    <a:gd name="T38" fmla="*/ 34 w 238"/>
                    <a:gd name="T39" fmla="*/ 120 h 140"/>
                    <a:gd name="T40" fmla="*/ 35 w 238"/>
                    <a:gd name="T41" fmla="*/ 120 h 140"/>
                    <a:gd name="T42" fmla="*/ 36 w 238"/>
                    <a:gd name="T43" fmla="*/ 121 h 140"/>
                    <a:gd name="T44" fmla="*/ 36 w 238"/>
                    <a:gd name="T45" fmla="*/ 121 h 140"/>
                    <a:gd name="T46" fmla="*/ 36 w 238"/>
                    <a:gd name="T47" fmla="*/ 121 h 140"/>
                    <a:gd name="T48" fmla="*/ 37 w 238"/>
                    <a:gd name="T49" fmla="*/ 121 h 140"/>
                    <a:gd name="T50" fmla="*/ 37 w 238"/>
                    <a:gd name="T51" fmla="*/ 121 h 140"/>
                    <a:gd name="T52" fmla="*/ 38 w 238"/>
                    <a:gd name="T53" fmla="*/ 121 h 140"/>
                    <a:gd name="T54" fmla="*/ 38 w 238"/>
                    <a:gd name="T55" fmla="*/ 121 h 140"/>
                    <a:gd name="T56" fmla="*/ 38 w 238"/>
                    <a:gd name="T57" fmla="*/ 122 h 140"/>
                    <a:gd name="T58" fmla="*/ 38 w 238"/>
                    <a:gd name="T59" fmla="*/ 122 h 140"/>
                    <a:gd name="T60" fmla="*/ 107 w 238"/>
                    <a:gd name="T61" fmla="*/ 140 h 140"/>
                    <a:gd name="T62" fmla="*/ 217 w 238"/>
                    <a:gd name="T63" fmla="*/ 70 h 140"/>
                    <a:gd name="T64" fmla="*/ 217 w 238"/>
                    <a:gd name="T65" fmla="*/ 70 h 140"/>
                    <a:gd name="T66" fmla="*/ 217 w 238"/>
                    <a:gd name="T67" fmla="*/ 70 h 140"/>
                    <a:gd name="T68" fmla="*/ 217 w 238"/>
                    <a:gd name="T69" fmla="*/ 70 h 140"/>
                    <a:gd name="T70" fmla="*/ 217 w 238"/>
                    <a:gd name="T71" fmla="*/ 70 h 140"/>
                    <a:gd name="T72" fmla="*/ 217 w 238"/>
                    <a:gd name="T73" fmla="*/ 70 h 140"/>
                    <a:gd name="T74" fmla="*/ 217 w 238"/>
                    <a:gd name="T75" fmla="*/ 70 h 140"/>
                    <a:gd name="T76" fmla="*/ 217 w 238"/>
                    <a:gd name="T77" fmla="*/ 70 h 140"/>
                    <a:gd name="T78" fmla="*/ 217 w 238"/>
                    <a:gd name="T79" fmla="*/ 70 h 140"/>
                    <a:gd name="T80" fmla="*/ 238 w 238"/>
                    <a:gd name="T81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8" h="140">
                      <a:moveTo>
                        <a:pt x="238" y="0"/>
                      </a:moveTo>
                      <a:cubicBezTo>
                        <a:pt x="209" y="78"/>
                        <a:pt x="144" y="96"/>
                        <a:pt x="90" y="96"/>
                      </a:cubicBezTo>
                      <a:cubicBezTo>
                        <a:pt x="41" y="96"/>
                        <a:pt x="0" y="81"/>
                        <a:pt x="0" y="81"/>
                      </a:cubicBezTo>
                      <a:cubicBezTo>
                        <a:pt x="7" y="97"/>
                        <a:pt x="17" y="110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9"/>
                        <a:pt x="32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4" y="119"/>
                        <a:pt x="34" y="119"/>
                        <a:pt x="34" y="120"/>
                      </a:cubicBezTo>
                      <a:cubicBezTo>
                        <a:pt x="35" y="120"/>
                        <a:pt x="35" y="120"/>
                        <a:pt x="35" y="120"/>
                      </a:cubicBezTo>
                      <a:cubicBezTo>
                        <a:pt x="36" y="120"/>
                        <a:pt x="36" y="120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8" y="121"/>
                        <a:pt x="38" y="121"/>
                      </a:cubicBezTo>
                      <a:cubicBezTo>
                        <a:pt x="38" y="121"/>
                        <a:pt x="38" y="121"/>
                        <a:pt x="38" y="121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59" y="132"/>
                        <a:pt x="82" y="140"/>
                        <a:pt x="107" y="140"/>
                      </a:cubicBezTo>
                      <a:cubicBezTo>
                        <a:pt x="143" y="140"/>
                        <a:pt x="182" y="123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69"/>
                        <a:pt x="230" y="41"/>
                        <a:pt x="238" y="0"/>
                      </a:cubicBezTo>
                    </a:path>
                  </a:pathLst>
                </a:custGeom>
                <a:solidFill>
                  <a:srgbClr val="5C39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0" name="Freeform 93">
                  <a:extLst>
                    <a:ext uri="{FF2B5EF4-FFF2-40B4-BE49-F238E27FC236}">
                      <a16:creationId xmlns:a16="http://schemas.microsoft.com/office/drawing/2014/main" xmlns="" id="{9EF23C7D-22EC-437B-9CBD-55251980A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86426" y="3284538"/>
                  <a:ext cx="509588" cy="392113"/>
                </a:xfrm>
                <a:custGeom>
                  <a:avLst/>
                  <a:gdLst>
                    <a:gd name="T0" fmla="*/ 13 w 135"/>
                    <a:gd name="T1" fmla="*/ 104 h 104"/>
                    <a:gd name="T2" fmla="*/ 7 w 135"/>
                    <a:gd name="T3" fmla="*/ 103 h 104"/>
                    <a:gd name="T4" fmla="*/ 3 w 135"/>
                    <a:gd name="T5" fmla="*/ 87 h 104"/>
                    <a:gd name="T6" fmla="*/ 119 w 135"/>
                    <a:gd name="T7" fmla="*/ 2 h 104"/>
                    <a:gd name="T8" fmla="*/ 133 w 135"/>
                    <a:gd name="T9" fmla="*/ 9 h 104"/>
                    <a:gd name="T10" fmla="*/ 125 w 135"/>
                    <a:gd name="T11" fmla="*/ 23 h 104"/>
                    <a:gd name="T12" fmla="*/ 22 w 135"/>
                    <a:gd name="T13" fmla="*/ 99 h 104"/>
                    <a:gd name="T14" fmla="*/ 13 w 135"/>
                    <a:gd name="T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5" h="104">
                      <a:moveTo>
                        <a:pt x="13" y="104"/>
                      </a:moveTo>
                      <a:cubicBezTo>
                        <a:pt x="11" y="104"/>
                        <a:pt x="9" y="104"/>
                        <a:pt x="7" y="103"/>
                      </a:cubicBezTo>
                      <a:cubicBezTo>
                        <a:pt x="2" y="99"/>
                        <a:pt x="0" y="92"/>
                        <a:pt x="3" y="87"/>
                      </a:cubicBezTo>
                      <a:cubicBezTo>
                        <a:pt x="42" y="23"/>
                        <a:pt x="116" y="2"/>
                        <a:pt x="119" y="2"/>
                      </a:cubicBezTo>
                      <a:cubicBezTo>
                        <a:pt x="125" y="0"/>
                        <a:pt x="132" y="3"/>
                        <a:pt x="133" y="9"/>
                      </a:cubicBezTo>
                      <a:cubicBezTo>
                        <a:pt x="135" y="16"/>
                        <a:pt x="131" y="22"/>
                        <a:pt x="125" y="23"/>
                      </a:cubicBezTo>
                      <a:cubicBezTo>
                        <a:pt x="124" y="24"/>
                        <a:pt x="56" y="43"/>
                        <a:pt x="22" y="99"/>
                      </a:cubicBezTo>
                      <a:cubicBezTo>
                        <a:pt x="20" y="102"/>
                        <a:pt x="17" y="104"/>
                        <a:pt x="13" y="1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Rectangle 94">
                  <a:extLst>
                    <a:ext uri="{FF2B5EF4-FFF2-40B4-BE49-F238E27FC236}">
                      <a16:creationId xmlns:a16="http://schemas.microsoft.com/office/drawing/2014/main" xmlns="" id="{CBC5C019-84E8-4B74-8D59-142BE875F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Rectangle 95">
                  <a:extLst>
                    <a:ext uri="{FF2B5EF4-FFF2-40B4-BE49-F238E27FC236}">
                      <a16:creationId xmlns:a16="http://schemas.microsoft.com/office/drawing/2014/main" xmlns="" id="{7C39DAEB-A7F4-4B9F-91B3-831B88DBF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Freeform 96">
                  <a:extLst>
                    <a:ext uri="{FF2B5EF4-FFF2-40B4-BE49-F238E27FC236}">
                      <a16:creationId xmlns:a16="http://schemas.microsoft.com/office/drawing/2014/main" xmlns="" id="{BAD2B83D-6C96-4CB4-B313-87D17BA46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862263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Freeform 97">
                  <a:extLst>
                    <a:ext uri="{FF2B5EF4-FFF2-40B4-BE49-F238E27FC236}">
                      <a16:creationId xmlns:a16="http://schemas.microsoft.com/office/drawing/2014/main" xmlns="" id="{E4746A36-B14D-4EC4-9358-18A9792D6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900363"/>
                  <a:ext cx="557213" cy="369888"/>
                </a:xfrm>
                <a:custGeom>
                  <a:avLst/>
                  <a:gdLst>
                    <a:gd name="T0" fmla="*/ 141 w 148"/>
                    <a:gd name="T1" fmla="*/ 69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9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2 h 98"/>
                    <a:gd name="T30" fmla="*/ 126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9 h 98"/>
                    <a:gd name="T40" fmla="*/ 89 w 148"/>
                    <a:gd name="T41" fmla="*/ 19 h 98"/>
                    <a:gd name="T42" fmla="*/ 81 w 148"/>
                    <a:gd name="T43" fmla="*/ 16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2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8 h 98"/>
                    <a:gd name="T60" fmla="*/ 27 w 148"/>
                    <a:gd name="T61" fmla="*/ 38 h 98"/>
                    <a:gd name="T62" fmla="*/ 36 w 148"/>
                    <a:gd name="T63" fmla="*/ 53 h 98"/>
                    <a:gd name="T64" fmla="*/ 42 w 148"/>
                    <a:gd name="T65" fmla="*/ 60 h 98"/>
                    <a:gd name="T66" fmla="*/ 51 w 148"/>
                    <a:gd name="T67" fmla="*/ 70 h 98"/>
                    <a:gd name="T68" fmla="*/ 61 w 148"/>
                    <a:gd name="T69" fmla="*/ 79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3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3 h 98"/>
                    <a:gd name="T88" fmla="*/ 44 w 148"/>
                    <a:gd name="T89" fmla="*/ 52 h 98"/>
                    <a:gd name="T90" fmla="*/ 38 w 148"/>
                    <a:gd name="T91" fmla="*/ 43 h 98"/>
                    <a:gd name="T92" fmla="*/ 51 w 148"/>
                    <a:gd name="T93" fmla="*/ 53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3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6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3 w 148"/>
                    <a:gd name="T115" fmla="*/ 71 h 98"/>
                    <a:gd name="T116" fmla="*/ 133 w 148"/>
                    <a:gd name="T117" fmla="*/ 71 h 98"/>
                    <a:gd name="T118" fmla="*/ 147 w 148"/>
                    <a:gd name="T119" fmla="*/ 69 h 98"/>
                    <a:gd name="T120" fmla="*/ 148 w 148"/>
                    <a:gd name="T121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9"/>
                      </a:moveTo>
                      <a:cubicBezTo>
                        <a:pt x="145" y="69"/>
                        <a:pt x="144" y="69"/>
                        <a:pt x="141" y="69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8"/>
                        <a:pt x="129" y="67"/>
                      </a:cubicBezTo>
                      <a:cubicBezTo>
                        <a:pt x="127" y="67"/>
                        <a:pt x="125" y="67"/>
                        <a:pt x="123" y="66"/>
                      </a:cubicBezTo>
                      <a:cubicBezTo>
                        <a:pt x="122" y="66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3"/>
                      </a:cubicBezTo>
                      <a:cubicBezTo>
                        <a:pt x="110" y="62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8"/>
                      </a:cubicBezTo>
                      <a:cubicBezTo>
                        <a:pt x="95" y="56"/>
                        <a:pt x="91" y="54"/>
                        <a:pt x="86" y="51"/>
                      </a:cubicBezTo>
                      <a:cubicBezTo>
                        <a:pt x="82" y="49"/>
                        <a:pt x="77" y="47"/>
                        <a:pt x="73" y="45"/>
                      </a:cubicBezTo>
                      <a:cubicBezTo>
                        <a:pt x="68" y="42"/>
                        <a:pt x="64" y="40"/>
                        <a:pt x="60" y="37"/>
                      </a:cubicBezTo>
                      <a:cubicBezTo>
                        <a:pt x="55" y="35"/>
                        <a:pt x="51" y="33"/>
                        <a:pt x="47" y="30"/>
                      </a:cubicBezTo>
                      <a:cubicBezTo>
                        <a:pt x="43" y="28"/>
                        <a:pt x="39" y="26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9"/>
                        <a:pt x="18" y="9"/>
                      </a:cubicBezTo>
                      <a:cubicBezTo>
                        <a:pt x="24" y="9"/>
                        <a:pt x="30" y="10"/>
                        <a:pt x="36" y="11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4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7"/>
                        <a:pt x="68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2" y="22"/>
                        <a:pt x="84" y="23"/>
                        <a:pt x="87" y="24"/>
                      </a:cubicBezTo>
                      <a:cubicBezTo>
                        <a:pt x="90" y="26"/>
                        <a:pt x="93" y="27"/>
                        <a:pt x="95" y="28"/>
                      </a:cubicBezTo>
                      <a:cubicBezTo>
                        <a:pt x="98" y="29"/>
                        <a:pt x="101" y="31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13" y="38"/>
                        <a:pt x="116" y="40"/>
                        <a:pt x="118" y="42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6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1"/>
                        <a:pt x="129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9"/>
                        <a:pt x="118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3" y="27"/>
                        <a:pt x="100" y="25"/>
                        <a:pt x="97" y="24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9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6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70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7"/>
                      </a:cubicBezTo>
                      <a:cubicBezTo>
                        <a:pt x="52" y="6"/>
                        <a:pt x="49" y="6"/>
                        <a:pt x="46" y="5"/>
                      </a:cubicBezTo>
                      <a:cubicBezTo>
                        <a:pt x="43" y="4"/>
                        <a:pt x="40" y="4"/>
                        <a:pt x="37" y="3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25" y="1"/>
                        <a:pt x="22" y="1"/>
                        <a:pt x="19" y="1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2" y="7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6" y="23"/>
                        <a:pt x="16" y="2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20" y="29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3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4" y="73"/>
                        <a:pt x="54" y="73"/>
                        <a:pt x="54" y="73"/>
                      </a:cubicBezTo>
                      <a:cubicBezTo>
                        <a:pt x="57" y="75"/>
                        <a:pt x="59" y="77"/>
                        <a:pt x="61" y="79"/>
                      </a:cubicBezTo>
                      <a:cubicBezTo>
                        <a:pt x="63" y="81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1"/>
                        <a:pt x="81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6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8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7"/>
                        <a:pt x="93" y="96"/>
                        <a:pt x="92" y="95"/>
                      </a:cubicBezTo>
                      <a:cubicBezTo>
                        <a:pt x="90" y="95"/>
                        <a:pt x="89" y="94"/>
                        <a:pt x="88" y="93"/>
                      </a:cubicBezTo>
                      <a:cubicBezTo>
                        <a:pt x="86" y="93"/>
                        <a:pt x="86" y="93"/>
                        <a:pt x="86" y="93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80" y="88"/>
                        <a:pt x="77" y="86"/>
                      </a:cubicBezTo>
                      <a:cubicBezTo>
                        <a:pt x="75" y="85"/>
                        <a:pt x="73" y="83"/>
                        <a:pt x="71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5"/>
                        <a:pt x="52" y="63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7"/>
                        <a:pt x="39" y="45"/>
                        <a:pt x="38" y="43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6" y="49"/>
                        <a:pt x="48" y="51"/>
                        <a:pt x="51" y="53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60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1"/>
                        <a:pt x="85" y="71"/>
                      </a:cubicBezTo>
                      <a:cubicBezTo>
                        <a:pt x="88" y="72"/>
                        <a:pt x="90" y="73"/>
                        <a:pt x="90" y="73"/>
                      </a:cubicBezTo>
                      <a:cubicBezTo>
                        <a:pt x="90" y="73"/>
                        <a:pt x="88" y="71"/>
                        <a:pt x="86" y="70"/>
                      </a:cubicBezTo>
                      <a:cubicBezTo>
                        <a:pt x="85" y="69"/>
                        <a:pt x="84" y="68"/>
                        <a:pt x="82" y="66"/>
                      </a:cubicBezTo>
                      <a:cubicBezTo>
                        <a:pt x="80" y="65"/>
                        <a:pt x="78" y="64"/>
                        <a:pt x="76" y="62"/>
                      </a:cubicBezTo>
                      <a:cubicBezTo>
                        <a:pt x="74" y="61"/>
                        <a:pt x="72" y="59"/>
                        <a:pt x="70" y="57"/>
                      </a:cubicBezTo>
                      <a:cubicBezTo>
                        <a:pt x="68" y="56"/>
                        <a:pt x="66" y="54"/>
                        <a:pt x="63" y="52"/>
                      </a:cubicBezTo>
                      <a:cubicBezTo>
                        <a:pt x="61" y="50"/>
                        <a:pt x="58" y="48"/>
                        <a:pt x="56" y="46"/>
                      </a:cubicBezTo>
                      <a:cubicBezTo>
                        <a:pt x="53" y="44"/>
                        <a:pt x="51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40"/>
                        <a:pt x="52" y="42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4" y="54"/>
                        <a:pt x="78" y="57"/>
                        <a:pt x="83" y="59"/>
                      </a:cubicBezTo>
                      <a:cubicBezTo>
                        <a:pt x="87" y="61"/>
                        <a:pt x="92" y="63"/>
                        <a:pt x="97" y="64"/>
                      </a:cubicBezTo>
                      <a:cubicBezTo>
                        <a:pt x="99" y="65"/>
                        <a:pt x="101" y="66"/>
                        <a:pt x="103" y="67"/>
                      </a:cubicBezTo>
                      <a:cubicBezTo>
                        <a:pt x="106" y="67"/>
                        <a:pt x="108" y="68"/>
                        <a:pt x="110" y="68"/>
                      </a:cubicBezTo>
                      <a:cubicBezTo>
                        <a:pt x="112" y="69"/>
                        <a:pt x="114" y="69"/>
                        <a:pt x="117" y="70"/>
                      </a:cubicBezTo>
                      <a:cubicBezTo>
                        <a:pt x="119" y="70"/>
                        <a:pt x="121" y="70"/>
                        <a:pt x="123" y="71"/>
                      </a:cubicBezTo>
                      <a:cubicBezTo>
                        <a:pt x="125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7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6" y="69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Freeform 98">
                  <a:extLst>
                    <a:ext uri="{FF2B5EF4-FFF2-40B4-BE49-F238E27FC236}">
                      <a16:creationId xmlns:a16="http://schemas.microsoft.com/office/drawing/2014/main" xmlns="" id="{FEEFC8EF-960E-42B8-8003-858A8B92B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2933700"/>
                  <a:ext cx="711200" cy="739775"/>
                </a:xfrm>
                <a:custGeom>
                  <a:avLst/>
                  <a:gdLst>
                    <a:gd name="T0" fmla="*/ 35 w 189"/>
                    <a:gd name="T1" fmla="*/ 0 h 196"/>
                    <a:gd name="T2" fmla="*/ 115 w 189"/>
                    <a:gd name="T3" fmla="*/ 157 h 196"/>
                    <a:gd name="T4" fmla="*/ 93 w 189"/>
                    <a:gd name="T5" fmla="*/ 23 h 196"/>
                    <a:gd name="T6" fmla="*/ 35 w 189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9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5" y="157"/>
                      </a:cubicBezTo>
                      <a:cubicBezTo>
                        <a:pt x="189" y="132"/>
                        <a:pt x="141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Freeform 99">
                  <a:extLst>
                    <a:ext uri="{FF2B5EF4-FFF2-40B4-BE49-F238E27FC236}">
                      <a16:creationId xmlns:a16="http://schemas.microsoft.com/office/drawing/2014/main" xmlns="" id="{899EA0BB-1D33-4D78-BCBE-E8FBF7AF3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2933700"/>
                  <a:ext cx="387350" cy="554038"/>
                </a:xfrm>
                <a:custGeom>
                  <a:avLst/>
                  <a:gdLst>
                    <a:gd name="T0" fmla="*/ 1 w 103"/>
                    <a:gd name="T1" fmla="*/ 11 h 147"/>
                    <a:gd name="T2" fmla="*/ 6 w 103"/>
                    <a:gd name="T3" fmla="*/ 29 h 147"/>
                    <a:gd name="T4" fmla="*/ 7 w 103"/>
                    <a:gd name="T5" fmla="*/ 48 h 147"/>
                    <a:gd name="T6" fmla="*/ 8 w 103"/>
                    <a:gd name="T7" fmla="*/ 72 h 147"/>
                    <a:gd name="T8" fmla="*/ 12 w 103"/>
                    <a:gd name="T9" fmla="*/ 92 h 147"/>
                    <a:gd name="T10" fmla="*/ 19 w 103"/>
                    <a:gd name="T11" fmla="*/ 115 h 147"/>
                    <a:gd name="T12" fmla="*/ 29 w 103"/>
                    <a:gd name="T13" fmla="*/ 135 h 147"/>
                    <a:gd name="T14" fmla="*/ 37 w 103"/>
                    <a:gd name="T15" fmla="*/ 144 h 147"/>
                    <a:gd name="T16" fmla="*/ 35 w 103"/>
                    <a:gd name="T17" fmla="*/ 140 h 147"/>
                    <a:gd name="T18" fmla="*/ 30 w 103"/>
                    <a:gd name="T19" fmla="*/ 131 h 147"/>
                    <a:gd name="T20" fmla="*/ 22 w 103"/>
                    <a:gd name="T21" fmla="*/ 109 h 147"/>
                    <a:gd name="T22" fmla="*/ 16 w 103"/>
                    <a:gd name="T23" fmla="*/ 86 h 147"/>
                    <a:gd name="T24" fmla="*/ 15 w 103"/>
                    <a:gd name="T25" fmla="*/ 67 h 147"/>
                    <a:gd name="T26" fmla="*/ 18 w 103"/>
                    <a:gd name="T27" fmla="*/ 65 h 147"/>
                    <a:gd name="T28" fmla="*/ 26 w 103"/>
                    <a:gd name="T29" fmla="*/ 85 h 147"/>
                    <a:gd name="T30" fmla="*/ 39 w 103"/>
                    <a:gd name="T31" fmla="*/ 109 h 147"/>
                    <a:gd name="T32" fmla="*/ 44 w 103"/>
                    <a:gd name="T33" fmla="*/ 112 h 147"/>
                    <a:gd name="T34" fmla="*/ 36 w 103"/>
                    <a:gd name="T35" fmla="*/ 92 h 147"/>
                    <a:gd name="T36" fmla="*/ 25 w 103"/>
                    <a:gd name="T37" fmla="*/ 62 h 147"/>
                    <a:gd name="T38" fmla="*/ 31 w 103"/>
                    <a:gd name="T39" fmla="*/ 71 h 147"/>
                    <a:gd name="T40" fmla="*/ 48 w 103"/>
                    <a:gd name="T41" fmla="*/ 100 h 147"/>
                    <a:gd name="T42" fmla="*/ 68 w 103"/>
                    <a:gd name="T43" fmla="*/ 125 h 147"/>
                    <a:gd name="T44" fmla="*/ 83 w 103"/>
                    <a:gd name="T45" fmla="*/ 138 h 147"/>
                    <a:gd name="T46" fmla="*/ 96 w 103"/>
                    <a:gd name="T47" fmla="*/ 145 h 147"/>
                    <a:gd name="T48" fmla="*/ 103 w 103"/>
                    <a:gd name="T49" fmla="*/ 147 h 147"/>
                    <a:gd name="T50" fmla="*/ 90 w 103"/>
                    <a:gd name="T51" fmla="*/ 138 h 147"/>
                    <a:gd name="T52" fmla="*/ 77 w 103"/>
                    <a:gd name="T53" fmla="*/ 126 h 147"/>
                    <a:gd name="T54" fmla="*/ 64 w 103"/>
                    <a:gd name="T55" fmla="*/ 109 h 147"/>
                    <a:gd name="T56" fmla="*/ 38 w 103"/>
                    <a:gd name="T57" fmla="*/ 67 h 147"/>
                    <a:gd name="T58" fmla="*/ 23 w 103"/>
                    <a:gd name="T59" fmla="*/ 39 h 147"/>
                    <a:gd name="T60" fmla="*/ 10 w 103"/>
                    <a:gd name="T61" fmla="*/ 10 h 147"/>
                    <a:gd name="T62" fmla="*/ 31 w 103"/>
                    <a:gd name="T63" fmla="*/ 27 h 147"/>
                    <a:gd name="T64" fmla="*/ 53 w 103"/>
                    <a:gd name="T65" fmla="*/ 48 h 147"/>
                    <a:gd name="T66" fmla="*/ 72 w 103"/>
                    <a:gd name="T67" fmla="*/ 70 h 147"/>
                    <a:gd name="T68" fmla="*/ 82 w 103"/>
                    <a:gd name="T69" fmla="*/ 87 h 147"/>
                    <a:gd name="T70" fmla="*/ 89 w 103"/>
                    <a:gd name="T71" fmla="*/ 100 h 147"/>
                    <a:gd name="T72" fmla="*/ 95 w 103"/>
                    <a:gd name="T73" fmla="*/ 114 h 147"/>
                    <a:gd name="T74" fmla="*/ 95 w 103"/>
                    <a:gd name="T75" fmla="*/ 109 h 147"/>
                    <a:gd name="T76" fmla="*/ 90 w 103"/>
                    <a:gd name="T77" fmla="*/ 94 h 147"/>
                    <a:gd name="T78" fmla="*/ 84 w 103"/>
                    <a:gd name="T79" fmla="*/ 80 h 147"/>
                    <a:gd name="T80" fmla="*/ 74 w 103"/>
                    <a:gd name="T81" fmla="*/ 63 h 147"/>
                    <a:gd name="T82" fmla="*/ 58 w 103"/>
                    <a:gd name="T83" fmla="*/ 43 h 147"/>
                    <a:gd name="T84" fmla="*/ 37 w 103"/>
                    <a:gd name="T85" fmla="*/ 21 h 147"/>
                    <a:gd name="T86" fmla="*/ 13 w 103"/>
                    <a:gd name="T87" fmla="*/ 3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3" h="147">
                      <a:moveTo>
                        <a:pt x="2" y="0"/>
                      </a:moveTo>
                      <a:cubicBezTo>
                        <a:pt x="2" y="0"/>
                        <a:pt x="1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4"/>
                        <a:pt x="3" y="17"/>
                        <a:pt x="4" y="20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6"/>
                        <a:pt x="5" y="28"/>
                        <a:pt x="6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7" y="37"/>
                        <a:pt x="7" y="38"/>
                      </a:cubicBezTo>
                      <a:cubicBezTo>
                        <a:pt x="7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8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9" y="77"/>
                        <a:pt x="9" y="77"/>
                        <a:pt x="9" y="77"/>
                      </a:cubicBezTo>
                      <a:cubicBezTo>
                        <a:pt x="9" y="80"/>
                        <a:pt x="10" y="84"/>
                        <a:pt x="11" y="87"/>
                      </a:cubicBez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4" y="100"/>
                        <a:pt x="15" y="103"/>
                        <a:pt x="16" y="106"/>
                      </a:cubicBezTo>
                      <a:cubicBezTo>
                        <a:pt x="17" y="109"/>
                        <a:pt x="18" y="112"/>
                        <a:pt x="19" y="115"/>
                      </a:cubicBezTo>
                      <a:cubicBezTo>
                        <a:pt x="20" y="118"/>
                        <a:pt x="22" y="121"/>
                        <a:pt x="23" y="124"/>
                      </a:cubicBezTo>
                      <a:cubicBezTo>
                        <a:pt x="25" y="127"/>
                        <a:pt x="26" y="130"/>
                        <a:pt x="28" y="133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31" y="137"/>
                        <a:pt x="31" y="137"/>
                        <a:pt x="31" y="137"/>
                      </a:cubicBezTo>
                      <a:cubicBezTo>
                        <a:pt x="32" y="138"/>
                        <a:pt x="33" y="139"/>
                        <a:pt x="34" y="141"/>
                      </a:cubicBezTo>
                      <a:cubicBezTo>
                        <a:pt x="35" y="142"/>
                        <a:pt x="36" y="143"/>
                        <a:pt x="37" y="144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38" y="144"/>
                        <a:pt x="38" y="144"/>
                        <a:pt x="38" y="144"/>
                      </a:cubicBezTo>
                      <a:cubicBezTo>
                        <a:pt x="37" y="142"/>
                        <a:pt x="36" y="141"/>
                        <a:pt x="35" y="140"/>
                      </a:cubicBezTo>
                      <a:cubicBezTo>
                        <a:pt x="34" y="139"/>
                        <a:pt x="33" y="137"/>
                        <a:pt x="32" y="136"/>
                      </a:cubicBezTo>
                      <a:cubicBezTo>
                        <a:pt x="31" y="134"/>
                        <a:pt x="31" y="134"/>
                        <a:pt x="31" y="134"/>
                      </a:cubicBezTo>
                      <a:cubicBezTo>
                        <a:pt x="30" y="131"/>
                        <a:pt x="30" y="131"/>
                        <a:pt x="30" y="131"/>
                      </a:cubicBezTo>
                      <a:cubicBezTo>
                        <a:pt x="29" y="129"/>
                        <a:pt x="27" y="126"/>
                        <a:pt x="26" y="123"/>
                      </a:cubicBezTo>
                      <a:cubicBezTo>
                        <a:pt x="25" y="120"/>
                        <a:pt x="24" y="117"/>
                        <a:pt x="23" y="114"/>
                      </a:cubicBezTo>
                      <a:cubicBezTo>
                        <a:pt x="23" y="112"/>
                        <a:pt x="22" y="111"/>
                        <a:pt x="22" y="109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20" y="101"/>
                        <a:pt x="19" y="98"/>
                        <a:pt x="18" y="95"/>
                      </a:cubicBezTo>
                      <a:cubicBezTo>
                        <a:pt x="18" y="92"/>
                        <a:pt x="17" y="89"/>
                        <a:pt x="16" y="86"/>
                      </a:cubicBezTo>
                      <a:cubicBezTo>
                        <a:pt x="16" y="83"/>
                        <a:pt x="16" y="80"/>
                        <a:pt x="15" y="76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4" y="64"/>
                        <a:pt x="14" y="61"/>
                        <a:pt x="15" y="58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6" y="59"/>
                        <a:pt x="17" y="62"/>
                        <a:pt x="18" y="65"/>
                      </a:cubicBezTo>
                      <a:cubicBezTo>
                        <a:pt x="19" y="69"/>
                        <a:pt x="20" y="72"/>
                        <a:pt x="22" y="75"/>
                      </a:cubicBezTo>
                      <a:cubicBezTo>
                        <a:pt x="22" y="77"/>
                        <a:pt x="23" y="79"/>
                        <a:pt x="24" y="80"/>
                      </a:cubicBezTo>
                      <a:cubicBezTo>
                        <a:pt x="25" y="82"/>
                        <a:pt x="25" y="84"/>
                        <a:pt x="26" y="85"/>
                      </a:cubicBezTo>
                      <a:cubicBezTo>
                        <a:pt x="28" y="88"/>
                        <a:pt x="29" y="91"/>
                        <a:pt x="31" y="94"/>
                      </a:cubicBezTo>
                      <a:cubicBezTo>
                        <a:pt x="32" y="97"/>
                        <a:pt x="34" y="100"/>
                        <a:pt x="35" y="102"/>
                      </a:cubicBezTo>
                      <a:cubicBezTo>
                        <a:pt x="37" y="104"/>
                        <a:pt x="38" y="107"/>
                        <a:pt x="39" y="109"/>
                      </a:cubicBezTo>
                      <a:cubicBezTo>
                        <a:pt x="41" y="110"/>
                        <a:pt x="42" y="112"/>
                        <a:pt x="43" y="113"/>
                      </a:cubicBezTo>
                      <a:cubicBezTo>
                        <a:pt x="45" y="116"/>
                        <a:pt x="46" y="117"/>
                        <a:pt x="46" y="117"/>
                      </a:cubicBezTo>
                      <a:cubicBezTo>
                        <a:pt x="46" y="117"/>
                        <a:pt x="46" y="115"/>
                        <a:pt x="44" y="112"/>
                      </a:cubicBezTo>
                      <a:cubicBezTo>
                        <a:pt x="44" y="111"/>
                        <a:pt x="43" y="109"/>
                        <a:pt x="42" y="107"/>
                      </a:cubicBezTo>
                      <a:cubicBezTo>
                        <a:pt x="41" y="105"/>
                        <a:pt x="41" y="103"/>
                        <a:pt x="39" y="100"/>
                      </a:cubicBezTo>
                      <a:cubicBezTo>
                        <a:pt x="38" y="97"/>
                        <a:pt x="37" y="95"/>
                        <a:pt x="36" y="92"/>
                      </a:cubicBezTo>
                      <a:cubicBezTo>
                        <a:pt x="35" y="89"/>
                        <a:pt x="34" y="86"/>
                        <a:pt x="33" y="82"/>
                      </a:cubicBezTo>
                      <a:cubicBezTo>
                        <a:pt x="31" y="79"/>
                        <a:pt x="30" y="76"/>
                        <a:pt x="29" y="72"/>
                      </a:cubicBezTo>
                      <a:cubicBezTo>
                        <a:pt x="28" y="69"/>
                        <a:pt x="27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1" y="49"/>
                        <a:pt x="22" y="52"/>
                        <a:pt x="24" y="56"/>
                      </a:cubicBezTo>
                      <a:cubicBezTo>
                        <a:pt x="26" y="61"/>
                        <a:pt x="28" y="66"/>
                        <a:pt x="31" y="71"/>
                      </a:cubicBezTo>
                      <a:cubicBezTo>
                        <a:pt x="33" y="76"/>
                        <a:pt x="36" y="81"/>
                        <a:pt x="39" y="86"/>
                      </a:cubicBezTo>
                      <a:cubicBezTo>
                        <a:pt x="40" y="88"/>
                        <a:pt x="42" y="90"/>
                        <a:pt x="43" y="93"/>
                      </a:cubicBezTo>
                      <a:cubicBezTo>
                        <a:pt x="45" y="95"/>
                        <a:pt x="46" y="98"/>
                        <a:pt x="48" y="100"/>
                      </a:cubicBezTo>
                      <a:cubicBezTo>
                        <a:pt x="51" y="105"/>
                        <a:pt x="55" y="109"/>
                        <a:pt x="58" y="113"/>
                      </a:cubicBezTo>
                      <a:cubicBezTo>
                        <a:pt x="59" y="115"/>
                        <a:pt x="61" y="117"/>
                        <a:pt x="63" y="119"/>
                      </a:cubicBezTo>
                      <a:cubicBezTo>
                        <a:pt x="65" y="121"/>
                        <a:pt x="66" y="123"/>
                        <a:pt x="68" y="125"/>
                      </a:cubicBezTo>
                      <a:cubicBezTo>
                        <a:pt x="70" y="127"/>
                        <a:pt x="71" y="128"/>
                        <a:pt x="73" y="130"/>
                      </a:cubicBezTo>
                      <a:cubicBezTo>
                        <a:pt x="75" y="131"/>
                        <a:pt x="77" y="133"/>
                        <a:pt x="78" y="134"/>
                      </a:cubicBezTo>
                      <a:cubicBezTo>
                        <a:pt x="80" y="136"/>
                        <a:pt x="82" y="137"/>
                        <a:pt x="83" y="138"/>
                      </a:cubicBezTo>
                      <a:cubicBezTo>
                        <a:pt x="85" y="139"/>
                        <a:pt x="86" y="140"/>
                        <a:pt x="88" y="141"/>
                      </a:cubicBezTo>
                      <a:cubicBezTo>
                        <a:pt x="89" y="142"/>
                        <a:pt x="91" y="143"/>
                        <a:pt x="92" y="143"/>
                      </a:cubicBezTo>
                      <a:cubicBezTo>
                        <a:pt x="94" y="144"/>
                        <a:pt x="95" y="145"/>
                        <a:pt x="96" y="145"/>
                      </a:cubicBezTo>
                      <a:cubicBezTo>
                        <a:pt x="98" y="146"/>
                        <a:pt x="100" y="146"/>
                        <a:pt x="102" y="147"/>
                      </a:cubicBezTo>
                      <a:cubicBezTo>
                        <a:pt x="102" y="147"/>
                        <a:pt x="103" y="147"/>
                        <a:pt x="103" y="147"/>
                      </a:cubicBezTo>
                      <a:cubicBezTo>
                        <a:pt x="103" y="147"/>
                        <a:pt x="103" y="147"/>
                        <a:pt x="103" y="147"/>
                      </a:cubicBezTo>
                      <a:cubicBezTo>
                        <a:pt x="103" y="147"/>
                        <a:pt x="102" y="147"/>
                        <a:pt x="102" y="146"/>
                      </a:cubicBezTo>
                      <a:cubicBezTo>
                        <a:pt x="101" y="146"/>
                        <a:pt x="99" y="145"/>
                        <a:pt x="97" y="144"/>
                      </a:cubicBezTo>
                      <a:cubicBezTo>
                        <a:pt x="95" y="142"/>
                        <a:pt x="92" y="140"/>
                        <a:pt x="90" y="138"/>
                      </a:cubicBezTo>
                      <a:cubicBezTo>
                        <a:pt x="88" y="137"/>
                        <a:pt x="87" y="136"/>
                        <a:pt x="86" y="135"/>
                      </a:cubicBezTo>
                      <a:cubicBezTo>
                        <a:pt x="84" y="134"/>
                        <a:pt x="83" y="132"/>
                        <a:pt x="81" y="131"/>
                      </a:cubicBezTo>
                      <a:cubicBezTo>
                        <a:pt x="80" y="129"/>
                        <a:pt x="79" y="128"/>
                        <a:pt x="77" y="126"/>
                      </a:cubicBezTo>
                      <a:cubicBezTo>
                        <a:pt x="76" y="124"/>
                        <a:pt x="74" y="123"/>
                        <a:pt x="73" y="121"/>
                      </a:cubicBezTo>
                      <a:cubicBezTo>
                        <a:pt x="71" y="119"/>
                        <a:pt x="70" y="117"/>
                        <a:pt x="68" y="115"/>
                      </a:cubicBezTo>
                      <a:cubicBezTo>
                        <a:pt x="67" y="113"/>
                        <a:pt x="65" y="111"/>
                        <a:pt x="64" y="109"/>
                      </a:cubicBezTo>
                      <a:cubicBezTo>
                        <a:pt x="61" y="105"/>
                        <a:pt x="58" y="100"/>
                        <a:pt x="55" y="96"/>
                      </a:cubicBezTo>
                      <a:cubicBezTo>
                        <a:pt x="52" y="91"/>
                        <a:pt x="49" y="86"/>
                        <a:pt x="46" y="81"/>
                      </a:cubicBezTo>
                      <a:cubicBezTo>
                        <a:pt x="43" y="77"/>
                        <a:pt x="40" y="72"/>
                        <a:pt x="38" y="67"/>
                      </a:cubicBezTo>
                      <a:cubicBezTo>
                        <a:pt x="37" y="65"/>
                        <a:pt x="35" y="62"/>
                        <a:pt x="34" y="60"/>
                      </a:cubicBezTo>
                      <a:cubicBezTo>
                        <a:pt x="33" y="57"/>
                        <a:pt x="31" y="55"/>
                        <a:pt x="30" y="53"/>
                      </a:cubicBezTo>
                      <a:cubicBezTo>
                        <a:pt x="28" y="48"/>
                        <a:pt x="25" y="44"/>
                        <a:pt x="23" y="39"/>
                      </a:cubicBezTo>
                      <a:cubicBezTo>
                        <a:pt x="21" y="35"/>
                        <a:pt x="19" y="31"/>
                        <a:pt x="17" y="27"/>
                      </a:cubicBezTo>
                      <a:cubicBezTo>
                        <a:pt x="15" y="23"/>
                        <a:pt x="13" y="18"/>
                        <a:pt x="11" y="15"/>
                      </a:cubicBezTo>
                      <a:cubicBezTo>
                        <a:pt x="10" y="13"/>
                        <a:pt x="10" y="12"/>
                        <a:pt x="10" y="10"/>
                      </a:cubicBezTo>
                      <a:cubicBezTo>
                        <a:pt x="12" y="12"/>
                        <a:pt x="14" y="13"/>
                        <a:pt x="16" y="15"/>
                      </a:cubicBezTo>
                      <a:cubicBezTo>
                        <a:pt x="19" y="17"/>
                        <a:pt x="21" y="19"/>
                        <a:pt x="24" y="21"/>
                      </a:cubicBezTo>
                      <a:cubicBezTo>
                        <a:pt x="26" y="23"/>
                        <a:pt x="29" y="25"/>
                        <a:pt x="31" y="27"/>
                      </a:cubicBezTo>
                      <a:cubicBezTo>
                        <a:pt x="34" y="29"/>
                        <a:pt x="36" y="32"/>
                        <a:pt x="39" y="34"/>
                      </a:cubicBezTo>
                      <a:cubicBezTo>
                        <a:pt x="41" y="36"/>
                        <a:pt x="44" y="38"/>
                        <a:pt x="46" y="41"/>
                      </a:cubicBezTo>
                      <a:cubicBezTo>
                        <a:pt x="48" y="43"/>
                        <a:pt x="51" y="45"/>
                        <a:pt x="53" y="48"/>
                      </a:cubicBezTo>
                      <a:cubicBezTo>
                        <a:pt x="55" y="50"/>
                        <a:pt x="57" y="52"/>
                        <a:pt x="60" y="55"/>
                      </a:cubicBezTo>
                      <a:cubicBezTo>
                        <a:pt x="62" y="57"/>
                        <a:pt x="64" y="60"/>
                        <a:pt x="66" y="62"/>
                      </a:cubicBezTo>
                      <a:cubicBezTo>
                        <a:pt x="68" y="65"/>
                        <a:pt x="70" y="68"/>
                        <a:pt x="72" y="70"/>
                      </a:cubicBezTo>
                      <a:cubicBezTo>
                        <a:pt x="74" y="73"/>
                        <a:pt x="76" y="76"/>
                        <a:pt x="77" y="78"/>
                      </a:cubicBezTo>
                      <a:cubicBezTo>
                        <a:pt x="78" y="80"/>
                        <a:pt x="79" y="81"/>
                        <a:pt x="80" y="83"/>
                      </a:cubicBezTo>
                      <a:cubicBezTo>
                        <a:pt x="81" y="84"/>
                        <a:pt x="82" y="85"/>
                        <a:pt x="82" y="87"/>
                      </a:cubicBezTo>
                      <a:cubicBezTo>
                        <a:pt x="85" y="91"/>
                        <a:pt x="85" y="91"/>
                        <a:pt x="85" y="91"/>
                      </a:cubicBezTo>
                      <a:cubicBezTo>
                        <a:pt x="87" y="96"/>
                        <a:pt x="87" y="96"/>
                        <a:pt x="87" y="96"/>
                      </a:cubicBezTo>
                      <a:cubicBezTo>
                        <a:pt x="88" y="97"/>
                        <a:pt x="88" y="99"/>
                        <a:pt x="89" y="100"/>
                      </a:cubicBezTo>
                      <a:cubicBezTo>
                        <a:pt x="90" y="102"/>
                        <a:pt x="90" y="103"/>
                        <a:pt x="91" y="105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1"/>
                        <a:pt x="94" y="112"/>
                        <a:pt x="95" y="114"/>
                      </a:cubicBezTo>
                      <a:cubicBezTo>
                        <a:pt x="96" y="117"/>
                        <a:pt x="97" y="120"/>
                        <a:pt x="97" y="124"/>
                      </a:cubicBezTo>
                      <a:cubicBezTo>
                        <a:pt x="97" y="120"/>
                        <a:pt x="97" y="117"/>
                        <a:pt x="96" y="114"/>
                      </a:cubicBezTo>
                      <a:cubicBezTo>
                        <a:pt x="95" y="112"/>
                        <a:pt x="95" y="110"/>
                        <a:pt x="95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3" y="102"/>
                        <a:pt x="92" y="101"/>
                        <a:pt x="92" y="99"/>
                      </a:cubicBezTo>
                      <a:cubicBezTo>
                        <a:pt x="91" y="98"/>
                        <a:pt x="91" y="96"/>
                        <a:pt x="90" y="94"/>
                      </a:cubicBezTo>
                      <a:cubicBezTo>
                        <a:pt x="88" y="90"/>
                        <a:pt x="88" y="90"/>
                        <a:pt x="88" y="90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5" y="83"/>
                        <a:pt x="85" y="82"/>
                        <a:pt x="84" y="80"/>
                      </a:cubicBezTo>
                      <a:cubicBezTo>
                        <a:pt x="83" y="79"/>
                        <a:pt x="82" y="77"/>
                        <a:pt x="81" y="76"/>
                      </a:cubicBezTo>
                      <a:cubicBezTo>
                        <a:pt x="80" y="73"/>
                        <a:pt x="78" y="70"/>
                        <a:pt x="76" y="67"/>
                      </a:cubicBezTo>
                      <a:cubicBezTo>
                        <a:pt x="75" y="66"/>
                        <a:pt x="74" y="64"/>
                        <a:pt x="74" y="63"/>
                      </a:cubicBezTo>
                      <a:cubicBezTo>
                        <a:pt x="73" y="62"/>
                        <a:pt x="72" y="60"/>
                        <a:pt x="71" y="59"/>
                      </a:cubicBezTo>
                      <a:cubicBezTo>
                        <a:pt x="69" y="56"/>
                        <a:pt x="67" y="53"/>
                        <a:pt x="65" y="51"/>
                      </a:cubicBezTo>
                      <a:cubicBezTo>
                        <a:pt x="62" y="48"/>
                        <a:pt x="60" y="45"/>
                        <a:pt x="58" y="43"/>
                      </a:cubicBezTo>
                      <a:cubicBezTo>
                        <a:pt x="56" y="40"/>
                        <a:pt x="54" y="38"/>
                        <a:pt x="51" y="35"/>
                      </a:cubicBezTo>
                      <a:cubicBezTo>
                        <a:pt x="49" y="33"/>
                        <a:pt x="46" y="31"/>
                        <a:pt x="44" y="28"/>
                      </a:cubicBezTo>
                      <a:cubicBezTo>
                        <a:pt x="42" y="26"/>
                        <a:pt x="39" y="24"/>
                        <a:pt x="37" y="21"/>
                      </a:cubicBezTo>
                      <a:cubicBezTo>
                        <a:pt x="34" y="19"/>
                        <a:pt x="31" y="17"/>
                        <a:pt x="29" y="15"/>
                      </a:cubicBezTo>
                      <a:cubicBezTo>
                        <a:pt x="26" y="13"/>
                        <a:pt x="24" y="11"/>
                        <a:pt x="21" y="9"/>
                      </a:cubicBezTo>
                      <a:cubicBezTo>
                        <a:pt x="18" y="7"/>
                        <a:pt x="15" y="5"/>
                        <a:pt x="13" y="3"/>
                      </a:cubicBezTo>
                      <a:cubicBezTo>
                        <a:pt x="12" y="2"/>
                        <a:pt x="12" y="2"/>
                        <a:pt x="11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Freeform 100">
                  <a:extLst>
                    <a:ext uri="{FF2B5EF4-FFF2-40B4-BE49-F238E27FC236}">
                      <a16:creationId xmlns:a16="http://schemas.microsoft.com/office/drawing/2014/main" xmlns="" id="{2E7F5ED4-0004-407E-93FA-EB39205AD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4926" y="4513263"/>
                  <a:ext cx="715963" cy="739775"/>
                </a:xfrm>
                <a:custGeom>
                  <a:avLst/>
                  <a:gdLst>
                    <a:gd name="T0" fmla="*/ 35 w 190"/>
                    <a:gd name="T1" fmla="*/ 0 h 196"/>
                    <a:gd name="T2" fmla="*/ 116 w 190"/>
                    <a:gd name="T3" fmla="*/ 157 h 196"/>
                    <a:gd name="T4" fmla="*/ 93 w 190"/>
                    <a:gd name="T5" fmla="*/ 23 h 196"/>
                    <a:gd name="T6" fmla="*/ 35 w 190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0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6" y="157"/>
                      </a:cubicBezTo>
                      <a:cubicBezTo>
                        <a:pt x="190" y="132"/>
                        <a:pt x="142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Freeform 101">
                  <a:extLst>
                    <a:ext uri="{FF2B5EF4-FFF2-40B4-BE49-F238E27FC236}">
                      <a16:creationId xmlns:a16="http://schemas.microsoft.com/office/drawing/2014/main" xmlns="" id="{82331250-EF90-4053-8D11-88FFCA5CD3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3513" y="4513263"/>
                  <a:ext cx="384175" cy="554038"/>
                </a:xfrm>
                <a:custGeom>
                  <a:avLst/>
                  <a:gdLst>
                    <a:gd name="T0" fmla="*/ 1 w 102"/>
                    <a:gd name="T1" fmla="*/ 11 h 147"/>
                    <a:gd name="T2" fmla="*/ 5 w 102"/>
                    <a:gd name="T3" fmla="*/ 29 h 147"/>
                    <a:gd name="T4" fmla="*/ 7 w 102"/>
                    <a:gd name="T5" fmla="*/ 48 h 147"/>
                    <a:gd name="T6" fmla="*/ 8 w 102"/>
                    <a:gd name="T7" fmla="*/ 72 h 147"/>
                    <a:gd name="T8" fmla="*/ 11 w 102"/>
                    <a:gd name="T9" fmla="*/ 92 h 147"/>
                    <a:gd name="T10" fmla="*/ 19 w 102"/>
                    <a:gd name="T11" fmla="*/ 115 h 147"/>
                    <a:gd name="T12" fmla="*/ 29 w 102"/>
                    <a:gd name="T13" fmla="*/ 134 h 147"/>
                    <a:gd name="T14" fmla="*/ 36 w 102"/>
                    <a:gd name="T15" fmla="*/ 144 h 147"/>
                    <a:gd name="T16" fmla="*/ 34 w 102"/>
                    <a:gd name="T17" fmla="*/ 140 h 147"/>
                    <a:gd name="T18" fmla="*/ 29 w 102"/>
                    <a:gd name="T19" fmla="*/ 131 h 147"/>
                    <a:gd name="T20" fmla="*/ 21 w 102"/>
                    <a:gd name="T21" fmla="*/ 109 h 147"/>
                    <a:gd name="T22" fmla="*/ 16 w 102"/>
                    <a:gd name="T23" fmla="*/ 86 h 147"/>
                    <a:gd name="T24" fmla="*/ 14 w 102"/>
                    <a:gd name="T25" fmla="*/ 67 h 147"/>
                    <a:gd name="T26" fmla="*/ 17 w 102"/>
                    <a:gd name="T27" fmla="*/ 65 h 147"/>
                    <a:gd name="T28" fmla="*/ 25 w 102"/>
                    <a:gd name="T29" fmla="*/ 85 h 147"/>
                    <a:gd name="T30" fmla="*/ 39 w 102"/>
                    <a:gd name="T31" fmla="*/ 108 h 147"/>
                    <a:gd name="T32" fmla="*/ 44 w 102"/>
                    <a:gd name="T33" fmla="*/ 112 h 147"/>
                    <a:gd name="T34" fmla="*/ 36 w 102"/>
                    <a:gd name="T35" fmla="*/ 92 h 147"/>
                    <a:gd name="T36" fmla="*/ 25 w 102"/>
                    <a:gd name="T37" fmla="*/ 62 h 147"/>
                    <a:gd name="T38" fmla="*/ 30 w 102"/>
                    <a:gd name="T39" fmla="*/ 71 h 147"/>
                    <a:gd name="T40" fmla="*/ 47 w 102"/>
                    <a:gd name="T41" fmla="*/ 100 h 147"/>
                    <a:gd name="T42" fmla="*/ 67 w 102"/>
                    <a:gd name="T43" fmla="*/ 125 h 147"/>
                    <a:gd name="T44" fmla="*/ 82 w 102"/>
                    <a:gd name="T45" fmla="*/ 138 h 147"/>
                    <a:gd name="T46" fmla="*/ 95 w 102"/>
                    <a:gd name="T47" fmla="*/ 145 h 147"/>
                    <a:gd name="T48" fmla="*/ 102 w 102"/>
                    <a:gd name="T49" fmla="*/ 147 h 147"/>
                    <a:gd name="T50" fmla="*/ 89 w 102"/>
                    <a:gd name="T51" fmla="*/ 138 h 147"/>
                    <a:gd name="T52" fmla="*/ 76 w 102"/>
                    <a:gd name="T53" fmla="*/ 126 h 147"/>
                    <a:gd name="T54" fmla="*/ 63 w 102"/>
                    <a:gd name="T55" fmla="*/ 109 h 147"/>
                    <a:gd name="T56" fmla="*/ 37 w 102"/>
                    <a:gd name="T57" fmla="*/ 67 h 147"/>
                    <a:gd name="T58" fmla="*/ 22 w 102"/>
                    <a:gd name="T59" fmla="*/ 39 h 147"/>
                    <a:gd name="T60" fmla="*/ 9 w 102"/>
                    <a:gd name="T61" fmla="*/ 10 h 147"/>
                    <a:gd name="T62" fmla="*/ 31 w 102"/>
                    <a:gd name="T63" fmla="*/ 27 h 147"/>
                    <a:gd name="T64" fmla="*/ 52 w 102"/>
                    <a:gd name="T65" fmla="*/ 47 h 147"/>
                    <a:gd name="T66" fmla="*/ 71 w 102"/>
                    <a:gd name="T67" fmla="*/ 70 h 147"/>
                    <a:gd name="T68" fmla="*/ 82 w 102"/>
                    <a:gd name="T69" fmla="*/ 87 h 147"/>
                    <a:gd name="T70" fmla="*/ 88 w 102"/>
                    <a:gd name="T71" fmla="*/ 100 h 147"/>
                    <a:gd name="T72" fmla="*/ 94 w 102"/>
                    <a:gd name="T73" fmla="*/ 114 h 147"/>
                    <a:gd name="T74" fmla="*/ 94 w 102"/>
                    <a:gd name="T75" fmla="*/ 109 h 147"/>
                    <a:gd name="T76" fmla="*/ 89 w 102"/>
                    <a:gd name="T77" fmla="*/ 94 h 147"/>
                    <a:gd name="T78" fmla="*/ 83 w 102"/>
                    <a:gd name="T79" fmla="*/ 80 h 147"/>
                    <a:gd name="T80" fmla="*/ 73 w 102"/>
                    <a:gd name="T81" fmla="*/ 63 h 147"/>
                    <a:gd name="T82" fmla="*/ 57 w 102"/>
                    <a:gd name="T83" fmla="*/ 43 h 147"/>
                    <a:gd name="T84" fmla="*/ 36 w 102"/>
                    <a:gd name="T85" fmla="*/ 21 h 147"/>
                    <a:gd name="T86" fmla="*/ 12 w 102"/>
                    <a:gd name="T87" fmla="*/ 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2" h="147">
                      <a:moveTo>
                        <a:pt x="1" y="0"/>
                      </a:moveTo>
                      <a:cubicBezTo>
                        <a:pt x="1" y="0"/>
                        <a:pt x="0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4"/>
                        <a:pt x="2" y="17"/>
                        <a:pt x="3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6"/>
                        <a:pt x="5" y="27"/>
                        <a:pt x="5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6" y="37"/>
                        <a:pt x="6" y="38"/>
                      </a:cubicBezTo>
                      <a:cubicBezTo>
                        <a:pt x="6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7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8" y="77"/>
                        <a:pt x="8" y="77"/>
                        <a:pt x="8" y="77"/>
                      </a:cubicBezTo>
                      <a:cubicBezTo>
                        <a:pt x="9" y="80"/>
                        <a:pt x="9" y="84"/>
                        <a:pt x="10" y="87"/>
                      </a:cubicBezTo>
                      <a:cubicBezTo>
                        <a:pt x="11" y="92"/>
                        <a:pt x="11" y="92"/>
                        <a:pt x="11" y="92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13" y="99"/>
                        <a:pt x="14" y="103"/>
                        <a:pt x="15" y="106"/>
                      </a:cubicBezTo>
                      <a:cubicBezTo>
                        <a:pt x="16" y="109"/>
                        <a:pt x="17" y="112"/>
                        <a:pt x="19" y="115"/>
                      </a:cubicBezTo>
                      <a:cubicBezTo>
                        <a:pt x="20" y="118"/>
                        <a:pt x="21" y="121"/>
                        <a:pt x="23" y="124"/>
                      </a:cubicBezTo>
                      <a:cubicBezTo>
                        <a:pt x="24" y="127"/>
                        <a:pt x="26" y="130"/>
                        <a:pt x="27" y="132"/>
                      </a:cubicBezTo>
                      <a:cubicBezTo>
                        <a:pt x="29" y="134"/>
                        <a:pt x="29" y="134"/>
                        <a:pt x="29" y="134"/>
                      </a:cubicBezTo>
                      <a:cubicBezTo>
                        <a:pt x="30" y="136"/>
                        <a:pt x="30" y="136"/>
                        <a:pt x="30" y="136"/>
                      </a:cubicBezTo>
                      <a:cubicBezTo>
                        <a:pt x="31" y="138"/>
                        <a:pt x="32" y="139"/>
                        <a:pt x="33" y="140"/>
                      </a:cubicBezTo>
                      <a:cubicBezTo>
                        <a:pt x="34" y="142"/>
                        <a:pt x="35" y="143"/>
                        <a:pt x="36" y="144"/>
                      </a:cubicBezTo>
                      <a:cubicBezTo>
                        <a:pt x="40" y="147"/>
                        <a:pt x="40" y="147"/>
                        <a:pt x="40" y="147"/>
                      </a:cubicBezTo>
                      <a:cubicBezTo>
                        <a:pt x="37" y="144"/>
                        <a:pt x="37" y="144"/>
                        <a:pt x="37" y="144"/>
                      </a:cubicBezTo>
                      <a:cubicBezTo>
                        <a:pt x="36" y="142"/>
                        <a:pt x="35" y="141"/>
                        <a:pt x="34" y="140"/>
                      </a:cubicBezTo>
                      <a:cubicBezTo>
                        <a:pt x="33" y="138"/>
                        <a:pt x="32" y="137"/>
                        <a:pt x="32" y="136"/>
                      </a:cubicBezTo>
                      <a:cubicBezTo>
                        <a:pt x="30" y="133"/>
                        <a:pt x="30" y="133"/>
                        <a:pt x="30" y="133"/>
                      </a:cubicBezTo>
                      <a:cubicBezTo>
                        <a:pt x="29" y="131"/>
                        <a:pt x="29" y="131"/>
                        <a:pt x="29" y="131"/>
                      </a:cubicBezTo>
                      <a:cubicBezTo>
                        <a:pt x="28" y="128"/>
                        <a:pt x="27" y="126"/>
                        <a:pt x="25" y="123"/>
                      </a:cubicBezTo>
                      <a:cubicBezTo>
                        <a:pt x="24" y="120"/>
                        <a:pt x="23" y="117"/>
                        <a:pt x="22" y="114"/>
                      </a:cubicBezTo>
                      <a:cubicBezTo>
                        <a:pt x="22" y="112"/>
                        <a:pt x="21" y="111"/>
                        <a:pt x="21" y="109"/>
                      </a:cubicBezTo>
                      <a:cubicBezTo>
                        <a:pt x="20" y="104"/>
                        <a:pt x="20" y="104"/>
                        <a:pt x="20" y="104"/>
                      </a:cubicBezTo>
                      <a:cubicBezTo>
                        <a:pt x="19" y="101"/>
                        <a:pt x="18" y="98"/>
                        <a:pt x="17" y="95"/>
                      </a:cubicBezTo>
                      <a:cubicBezTo>
                        <a:pt x="17" y="92"/>
                        <a:pt x="16" y="89"/>
                        <a:pt x="16" y="86"/>
                      </a:cubicBezTo>
                      <a:cubicBezTo>
                        <a:pt x="15" y="83"/>
                        <a:pt x="15" y="79"/>
                        <a:pt x="15" y="76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4" y="64"/>
                        <a:pt x="14" y="61"/>
                        <a:pt x="14" y="57"/>
                      </a:cubicBezTo>
                      <a:cubicBezTo>
                        <a:pt x="14" y="56"/>
                        <a:pt x="14" y="56"/>
                        <a:pt x="14" y="56"/>
                      </a:cubicBezTo>
                      <a:cubicBezTo>
                        <a:pt x="15" y="59"/>
                        <a:pt x="16" y="62"/>
                        <a:pt x="17" y="65"/>
                      </a:cubicBezTo>
                      <a:cubicBezTo>
                        <a:pt x="18" y="68"/>
                        <a:pt x="19" y="72"/>
                        <a:pt x="21" y="75"/>
                      </a:cubicBezTo>
                      <a:cubicBezTo>
                        <a:pt x="22" y="77"/>
                        <a:pt x="22" y="79"/>
                        <a:pt x="23" y="80"/>
                      </a:cubicBezTo>
                      <a:cubicBezTo>
                        <a:pt x="24" y="82"/>
                        <a:pt x="25" y="84"/>
                        <a:pt x="25" y="85"/>
                      </a:cubicBezTo>
                      <a:cubicBezTo>
                        <a:pt x="27" y="88"/>
                        <a:pt x="28" y="91"/>
                        <a:pt x="30" y="94"/>
                      </a:cubicBezTo>
                      <a:cubicBezTo>
                        <a:pt x="32" y="97"/>
                        <a:pt x="33" y="100"/>
                        <a:pt x="35" y="102"/>
                      </a:cubicBezTo>
                      <a:cubicBezTo>
                        <a:pt x="36" y="104"/>
                        <a:pt x="37" y="106"/>
                        <a:pt x="39" y="108"/>
                      </a:cubicBezTo>
                      <a:cubicBezTo>
                        <a:pt x="40" y="110"/>
                        <a:pt x="41" y="112"/>
                        <a:pt x="42" y="113"/>
                      </a:cubicBezTo>
                      <a:cubicBezTo>
                        <a:pt x="44" y="116"/>
                        <a:pt x="46" y="117"/>
                        <a:pt x="46" y="117"/>
                      </a:cubicBezTo>
                      <a:cubicBezTo>
                        <a:pt x="46" y="117"/>
                        <a:pt x="45" y="115"/>
                        <a:pt x="44" y="112"/>
                      </a:cubicBezTo>
                      <a:cubicBezTo>
                        <a:pt x="43" y="111"/>
                        <a:pt x="42" y="109"/>
                        <a:pt x="41" y="107"/>
                      </a:cubicBezTo>
                      <a:cubicBezTo>
                        <a:pt x="41" y="105"/>
                        <a:pt x="40" y="102"/>
                        <a:pt x="39" y="100"/>
                      </a:cubicBezTo>
                      <a:cubicBezTo>
                        <a:pt x="38" y="97"/>
                        <a:pt x="37" y="94"/>
                        <a:pt x="36" y="92"/>
                      </a:cubicBezTo>
                      <a:cubicBezTo>
                        <a:pt x="34" y="89"/>
                        <a:pt x="33" y="85"/>
                        <a:pt x="32" y="82"/>
                      </a:cubicBezTo>
                      <a:cubicBezTo>
                        <a:pt x="31" y="79"/>
                        <a:pt x="30" y="76"/>
                        <a:pt x="28" y="72"/>
                      </a:cubicBezTo>
                      <a:cubicBezTo>
                        <a:pt x="27" y="69"/>
                        <a:pt x="26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0" y="49"/>
                        <a:pt x="21" y="52"/>
                        <a:pt x="23" y="56"/>
                      </a:cubicBezTo>
                      <a:cubicBezTo>
                        <a:pt x="25" y="61"/>
                        <a:pt x="28" y="66"/>
                        <a:pt x="30" y="71"/>
                      </a:cubicBezTo>
                      <a:cubicBezTo>
                        <a:pt x="33" y="75"/>
                        <a:pt x="35" y="80"/>
                        <a:pt x="38" y="85"/>
                      </a:cubicBezTo>
                      <a:cubicBezTo>
                        <a:pt x="40" y="88"/>
                        <a:pt x="41" y="90"/>
                        <a:pt x="43" y="93"/>
                      </a:cubicBezTo>
                      <a:cubicBezTo>
                        <a:pt x="44" y="95"/>
                        <a:pt x="46" y="97"/>
                        <a:pt x="47" y="100"/>
                      </a:cubicBezTo>
                      <a:cubicBezTo>
                        <a:pt x="50" y="104"/>
                        <a:pt x="54" y="109"/>
                        <a:pt x="57" y="113"/>
                      </a:cubicBezTo>
                      <a:cubicBezTo>
                        <a:pt x="59" y="115"/>
                        <a:pt x="60" y="117"/>
                        <a:pt x="62" y="119"/>
                      </a:cubicBezTo>
                      <a:cubicBezTo>
                        <a:pt x="64" y="121"/>
                        <a:pt x="66" y="123"/>
                        <a:pt x="67" y="125"/>
                      </a:cubicBezTo>
                      <a:cubicBezTo>
                        <a:pt x="69" y="126"/>
                        <a:pt x="71" y="128"/>
                        <a:pt x="72" y="130"/>
                      </a:cubicBezTo>
                      <a:cubicBezTo>
                        <a:pt x="74" y="131"/>
                        <a:pt x="76" y="133"/>
                        <a:pt x="78" y="134"/>
                      </a:cubicBezTo>
                      <a:cubicBezTo>
                        <a:pt x="79" y="135"/>
                        <a:pt x="81" y="137"/>
                        <a:pt x="82" y="138"/>
                      </a:cubicBezTo>
                      <a:cubicBezTo>
                        <a:pt x="84" y="139"/>
                        <a:pt x="86" y="140"/>
                        <a:pt x="87" y="141"/>
                      </a:cubicBezTo>
                      <a:cubicBezTo>
                        <a:pt x="89" y="142"/>
                        <a:pt x="90" y="143"/>
                        <a:pt x="92" y="143"/>
                      </a:cubicBezTo>
                      <a:cubicBezTo>
                        <a:pt x="93" y="144"/>
                        <a:pt x="94" y="144"/>
                        <a:pt x="95" y="145"/>
                      </a:cubicBezTo>
                      <a:cubicBezTo>
                        <a:pt x="98" y="146"/>
                        <a:pt x="100" y="146"/>
                        <a:pt x="101" y="147"/>
                      </a:cubicBezTo>
                      <a:cubicBezTo>
                        <a:pt x="101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1" y="146"/>
                      </a:cubicBezTo>
                      <a:cubicBezTo>
                        <a:pt x="100" y="146"/>
                        <a:pt x="98" y="145"/>
                        <a:pt x="96" y="143"/>
                      </a:cubicBezTo>
                      <a:cubicBezTo>
                        <a:pt x="94" y="142"/>
                        <a:pt x="92" y="140"/>
                        <a:pt x="89" y="138"/>
                      </a:cubicBezTo>
                      <a:cubicBezTo>
                        <a:pt x="88" y="137"/>
                        <a:pt x="86" y="136"/>
                        <a:pt x="85" y="135"/>
                      </a:cubicBezTo>
                      <a:cubicBezTo>
                        <a:pt x="84" y="133"/>
                        <a:pt x="82" y="132"/>
                        <a:pt x="81" y="131"/>
                      </a:cubicBezTo>
                      <a:cubicBezTo>
                        <a:pt x="79" y="129"/>
                        <a:pt x="78" y="128"/>
                        <a:pt x="76" y="126"/>
                      </a:cubicBezTo>
                      <a:cubicBezTo>
                        <a:pt x="75" y="124"/>
                        <a:pt x="73" y="122"/>
                        <a:pt x="72" y="121"/>
                      </a:cubicBezTo>
                      <a:cubicBezTo>
                        <a:pt x="70" y="119"/>
                        <a:pt x="69" y="117"/>
                        <a:pt x="67" y="115"/>
                      </a:cubicBezTo>
                      <a:cubicBezTo>
                        <a:pt x="66" y="113"/>
                        <a:pt x="64" y="111"/>
                        <a:pt x="63" y="109"/>
                      </a:cubicBezTo>
                      <a:cubicBezTo>
                        <a:pt x="60" y="105"/>
                        <a:pt x="57" y="100"/>
                        <a:pt x="54" y="95"/>
                      </a:cubicBezTo>
                      <a:cubicBezTo>
                        <a:pt x="51" y="91"/>
                        <a:pt x="48" y="86"/>
                        <a:pt x="45" y="81"/>
                      </a:cubicBezTo>
                      <a:cubicBezTo>
                        <a:pt x="42" y="76"/>
                        <a:pt x="40" y="72"/>
                        <a:pt x="37" y="67"/>
                      </a:cubicBezTo>
                      <a:cubicBezTo>
                        <a:pt x="36" y="64"/>
                        <a:pt x="35" y="62"/>
                        <a:pt x="33" y="60"/>
                      </a:cubicBezTo>
                      <a:cubicBezTo>
                        <a:pt x="32" y="57"/>
                        <a:pt x="31" y="55"/>
                        <a:pt x="29" y="53"/>
                      </a:cubicBezTo>
                      <a:cubicBezTo>
                        <a:pt x="27" y="48"/>
                        <a:pt x="25" y="43"/>
                        <a:pt x="22" y="39"/>
                      </a:cubicBezTo>
                      <a:cubicBezTo>
                        <a:pt x="20" y="35"/>
                        <a:pt x="18" y="31"/>
                        <a:pt x="16" y="27"/>
                      </a:cubicBezTo>
                      <a:cubicBezTo>
                        <a:pt x="14" y="22"/>
                        <a:pt x="12" y="18"/>
                        <a:pt x="10" y="15"/>
                      </a:cubicBezTo>
                      <a:cubicBezTo>
                        <a:pt x="10" y="13"/>
                        <a:pt x="9" y="12"/>
                        <a:pt x="9" y="10"/>
                      </a:cubicBezTo>
                      <a:cubicBezTo>
                        <a:pt x="11" y="12"/>
                        <a:pt x="13" y="13"/>
                        <a:pt x="15" y="15"/>
                      </a:cubicBezTo>
                      <a:cubicBezTo>
                        <a:pt x="18" y="17"/>
                        <a:pt x="21" y="19"/>
                        <a:pt x="23" y="21"/>
                      </a:cubicBezTo>
                      <a:cubicBezTo>
                        <a:pt x="26" y="23"/>
                        <a:pt x="28" y="25"/>
                        <a:pt x="31" y="27"/>
                      </a:cubicBezTo>
                      <a:cubicBezTo>
                        <a:pt x="33" y="29"/>
                        <a:pt x="36" y="31"/>
                        <a:pt x="38" y="34"/>
                      </a:cubicBezTo>
                      <a:cubicBezTo>
                        <a:pt x="41" y="36"/>
                        <a:pt x="43" y="38"/>
                        <a:pt x="45" y="40"/>
                      </a:cubicBezTo>
                      <a:cubicBezTo>
                        <a:pt x="48" y="43"/>
                        <a:pt x="50" y="45"/>
                        <a:pt x="52" y="47"/>
                      </a:cubicBezTo>
                      <a:cubicBezTo>
                        <a:pt x="54" y="50"/>
                        <a:pt x="57" y="52"/>
                        <a:pt x="59" y="55"/>
                      </a:cubicBezTo>
                      <a:cubicBezTo>
                        <a:pt x="61" y="57"/>
                        <a:pt x="63" y="60"/>
                        <a:pt x="65" y="62"/>
                      </a:cubicBezTo>
                      <a:cubicBezTo>
                        <a:pt x="67" y="65"/>
                        <a:pt x="69" y="67"/>
                        <a:pt x="71" y="70"/>
                      </a:cubicBezTo>
                      <a:cubicBezTo>
                        <a:pt x="73" y="73"/>
                        <a:pt x="75" y="76"/>
                        <a:pt x="77" y="78"/>
                      </a:cubicBezTo>
                      <a:cubicBezTo>
                        <a:pt x="77" y="80"/>
                        <a:pt x="78" y="81"/>
                        <a:pt x="79" y="83"/>
                      </a:cubicBezTo>
                      <a:cubicBezTo>
                        <a:pt x="80" y="84"/>
                        <a:pt x="81" y="85"/>
                        <a:pt x="82" y="87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6" y="96"/>
                        <a:pt x="86" y="96"/>
                        <a:pt x="86" y="96"/>
                      </a:cubicBezTo>
                      <a:cubicBezTo>
                        <a:pt x="87" y="97"/>
                        <a:pt x="88" y="98"/>
                        <a:pt x="88" y="100"/>
                      </a:cubicBezTo>
                      <a:cubicBezTo>
                        <a:pt x="89" y="102"/>
                        <a:pt x="90" y="103"/>
                        <a:pt x="90" y="105"/>
                      </a:cubicBezTo>
                      <a:cubicBezTo>
                        <a:pt x="92" y="109"/>
                        <a:pt x="92" y="109"/>
                        <a:pt x="92" y="109"/>
                      </a:cubicBezTo>
                      <a:cubicBezTo>
                        <a:pt x="93" y="111"/>
                        <a:pt x="93" y="112"/>
                        <a:pt x="94" y="114"/>
                      </a:cubicBezTo>
                      <a:cubicBezTo>
                        <a:pt x="95" y="117"/>
                        <a:pt x="96" y="120"/>
                        <a:pt x="97" y="123"/>
                      </a:cubicBezTo>
                      <a:cubicBezTo>
                        <a:pt x="96" y="120"/>
                        <a:pt x="96" y="117"/>
                        <a:pt x="95" y="114"/>
                      </a:cubicBezTo>
                      <a:cubicBezTo>
                        <a:pt x="95" y="112"/>
                        <a:pt x="94" y="110"/>
                        <a:pt x="94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2" y="102"/>
                        <a:pt x="92" y="101"/>
                        <a:pt x="91" y="99"/>
                      </a:cubicBezTo>
                      <a:cubicBezTo>
                        <a:pt x="90" y="97"/>
                        <a:pt x="90" y="96"/>
                        <a:pt x="89" y="94"/>
                      </a:cubicBezTo>
                      <a:cubicBezTo>
                        <a:pt x="87" y="90"/>
                        <a:pt x="87" y="90"/>
                        <a:pt x="87" y="90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85" y="83"/>
                        <a:pt x="84" y="82"/>
                        <a:pt x="83" y="80"/>
                      </a:cubicBezTo>
                      <a:cubicBezTo>
                        <a:pt x="82" y="79"/>
                        <a:pt x="82" y="77"/>
                        <a:pt x="81" y="76"/>
                      </a:cubicBezTo>
                      <a:cubicBezTo>
                        <a:pt x="79" y="73"/>
                        <a:pt x="77" y="70"/>
                        <a:pt x="76" y="67"/>
                      </a:cubicBezTo>
                      <a:cubicBezTo>
                        <a:pt x="75" y="66"/>
                        <a:pt x="74" y="64"/>
                        <a:pt x="73" y="63"/>
                      </a:cubicBezTo>
                      <a:cubicBezTo>
                        <a:pt x="72" y="61"/>
                        <a:pt x="71" y="60"/>
                        <a:pt x="70" y="59"/>
                      </a:cubicBezTo>
                      <a:cubicBezTo>
                        <a:pt x="68" y="56"/>
                        <a:pt x="66" y="53"/>
                        <a:pt x="64" y="51"/>
                      </a:cubicBezTo>
                      <a:cubicBezTo>
                        <a:pt x="62" y="48"/>
                        <a:pt x="60" y="45"/>
                        <a:pt x="57" y="43"/>
                      </a:cubicBezTo>
                      <a:cubicBezTo>
                        <a:pt x="55" y="40"/>
                        <a:pt x="53" y="38"/>
                        <a:pt x="50" y="35"/>
                      </a:cubicBezTo>
                      <a:cubicBezTo>
                        <a:pt x="48" y="33"/>
                        <a:pt x="46" y="30"/>
                        <a:pt x="43" y="28"/>
                      </a:cubicBezTo>
                      <a:cubicBezTo>
                        <a:pt x="41" y="26"/>
                        <a:pt x="38" y="23"/>
                        <a:pt x="36" y="21"/>
                      </a:cubicBezTo>
                      <a:cubicBezTo>
                        <a:pt x="33" y="19"/>
                        <a:pt x="31" y="17"/>
                        <a:pt x="28" y="15"/>
                      </a:cubicBezTo>
                      <a:cubicBezTo>
                        <a:pt x="25" y="13"/>
                        <a:pt x="23" y="10"/>
                        <a:pt x="20" y="8"/>
                      </a:cubicBezTo>
                      <a:cubicBezTo>
                        <a:pt x="17" y="6"/>
                        <a:pt x="15" y="4"/>
                        <a:pt x="12" y="2"/>
                      </a:cubicBezTo>
                      <a:cubicBezTo>
                        <a:pt x="11" y="2"/>
                        <a:pt x="11" y="2"/>
                        <a:pt x="10" y="1"/>
                      </a:cubicBezTo>
                      <a:cubicBezTo>
                        <a:pt x="5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Freeform 102">
                  <a:extLst>
                    <a:ext uri="{FF2B5EF4-FFF2-40B4-BE49-F238E27FC236}">
                      <a16:creationId xmlns:a16="http://schemas.microsoft.com/office/drawing/2014/main" xmlns="" id="{C01249C3-86FB-44E9-906C-A61136FE1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582988"/>
                  <a:ext cx="760413" cy="735013"/>
                </a:xfrm>
                <a:custGeom>
                  <a:avLst/>
                  <a:gdLst>
                    <a:gd name="T0" fmla="*/ 0 w 202"/>
                    <a:gd name="T1" fmla="*/ 35 h 195"/>
                    <a:gd name="T2" fmla="*/ 169 w 202"/>
                    <a:gd name="T3" fmla="*/ 86 h 195"/>
                    <a:gd name="T4" fmla="*/ 57 w 202"/>
                    <a:gd name="T5" fmla="*/ 9 h 195"/>
                    <a:gd name="T6" fmla="*/ 0 w 202"/>
                    <a:gd name="T7" fmla="*/ 3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2" h="195">
                      <a:moveTo>
                        <a:pt x="0" y="35"/>
                      </a:moveTo>
                      <a:cubicBezTo>
                        <a:pt x="0" y="35"/>
                        <a:pt x="116" y="195"/>
                        <a:pt x="169" y="86"/>
                      </a:cubicBezTo>
                      <a:cubicBezTo>
                        <a:pt x="202" y="15"/>
                        <a:pt x="118" y="0"/>
                        <a:pt x="57" y="9"/>
                      </a:cubicBezTo>
                      <a:cubicBezTo>
                        <a:pt x="23" y="13"/>
                        <a:pt x="0" y="35"/>
                        <a:pt x="0" y="35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0" name="Freeform 103">
                  <a:extLst>
                    <a:ext uri="{FF2B5EF4-FFF2-40B4-BE49-F238E27FC236}">
                      <a16:creationId xmlns:a16="http://schemas.microsoft.com/office/drawing/2014/main" xmlns="" id="{EDB6FD25-EA0F-4E35-8C87-04BE4ACAF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668713"/>
                  <a:ext cx="661988" cy="325438"/>
                </a:xfrm>
                <a:custGeom>
                  <a:avLst/>
                  <a:gdLst>
                    <a:gd name="T0" fmla="*/ 7 w 176"/>
                    <a:gd name="T1" fmla="*/ 19 h 86"/>
                    <a:gd name="T2" fmla="*/ 23 w 176"/>
                    <a:gd name="T3" fmla="*/ 29 h 86"/>
                    <a:gd name="T4" fmla="*/ 38 w 176"/>
                    <a:gd name="T5" fmla="*/ 41 h 86"/>
                    <a:gd name="T6" fmla="*/ 56 w 176"/>
                    <a:gd name="T7" fmla="*/ 57 h 86"/>
                    <a:gd name="T8" fmla="*/ 72 w 176"/>
                    <a:gd name="T9" fmla="*/ 68 h 86"/>
                    <a:gd name="T10" fmla="*/ 94 w 176"/>
                    <a:gd name="T11" fmla="*/ 79 h 86"/>
                    <a:gd name="T12" fmla="*/ 115 w 176"/>
                    <a:gd name="T13" fmla="*/ 85 h 86"/>
                    <a:gd name="T14" fmla="*/ 128 w 176"/>
                    <a:gd name="T15" fmla="*/ 86 h 86"/>
                    <a:gd name="T16" fmla="*/ 123 w 176"/>
                    <a:gd name="T17" fmla="*/ 85 h 86"/>
                    <a:gd name="T18" fmla="*/ 114 w 176"/>
                    <a:gd name="T19" fmla="*/ 82 h 86"/>
                    <a:gd name="T20" fmla="*/ 92 w 176"/>
                    <a:gd name="T21" fmla="*/ 73 h 86"/>
                    <a:gd name="T22" fmla="*/ 71 w 176"/>
                    <a:gd name="T23" fmla="*/ 60 h 86"/>
                    <a:gd name="T24" fmla="*/ 56 w 176"/>
                    <a:gd name="T25" fmla="*/ 49 h 86"/>
                    <a:gd name="T26" fmla="*/ 57 w 176"/>
                    <a:gd name="T27" fmla="*/ 45 h 86"/>
                    <a:gd name="T28" fmla="*/ 78 w 176"/>
                    <a:gd name="T29" fmla="*/ 53 h 86"/>
                    <a:gd name="T30" fmla="*/ 104 w 176"/>
                    <a:gd name="T31" fmla="*/ 60 h 86"/>
                    <a:gd name="T32" fmla="*/ 110 w 176"/>
                    <a:gd name="T33" fmla="*/ 59 h 86"/>
                    <a:gd name="T34" fmla="*/ 89 w 176"/>
                    <a:gd name="T35" fmla="*/ 50 h 86"/>
                    <a:gd name="T36" fmla="*/ 61 w 176"/>
                    <a:gd name="T37" fmla="*/ 38 h 86"/>
                    <a:gd name="T38" fmla="*/ 70 w 176"/>
                    <a:gd name="T39" fmla="*/ 40 h 86"/>
                    <a:gd name="T40" fmla="*/ 103 w 176"/>
                    <a:gd name="T41" fmla="*/ 47 h 86"/>
                    <a:gd name="T42" fmla="*/ 135 w 176"/>
                    <a:gd name="T43" fmla="*/ 51 h 86"/>
                    <a:gd name="T44" fmla="*/ 155 w 176"/>
                    <a:gd name="T45" fmla="*/ 49 h 86"/>
                    <a:gd name="T46" fmla="*/ 169 w 176"/>
                    <a:gd name="T47" fmla="*/ 44 h 86"/>
                    <a:gd name="T48" fmla="*/ 176 w 176"/>
                    <a:gd name="T49" fmla="*/ 41 h 86"/>
                    <a:gd name="T50" fmla="*/ 160 w 176"/>
                    <a:gd name="T51" fmla="*/ 44 h 86"/>
                    <a:gd name="T52" fmla="*/ 142 w 176"/>
                    <a:gd name="T53" fmla="*/ 45 h 86"/>
                    <a:gd name="T54" fmla="*/ 121 w 176"/>
                    <a:gd name="T55" fmla="*/ 43 h 86"/>
                    <a:gd name="T56" fmla="*/ 73 w 176"/>
                    <a:gd name="T57" fmla="*/ 32 h 86"/>
                    <a:gd name="T58" fmla="*/ 43 w 176"/>
                    <a:gd name="T59" fmla="*/ 23 h 86"/>
                    <a:gd name="T60" fmla="*/ 12 w 176"/>
                    <a:gd name="T61" fmla="*/ 13 h 86"/>
                    <a:gd name="T62" fmla="*/ 40 w 176"/>
                    <a:gd name="T63" fmla="*/ 9 h 86"/>
                    <a:gd name="T64" fmla="*/ 69 w 176"/>
                    <a:gd name="T65" fmla="*/ 8 h 86"/>
                    <a:gd name="T66" fmla="*/ 99 w 176"/>
                    <a:gd name="T67" fmla="*/ 10 h 86"/>
                    <a:gd name="T68" fmla="*/ 118 w 176"/>
                    <a:gd name="T69" fmla="*/ 14 h 86"/>
                    <a:gd name="T70" fmla="*/ 132 w 176"/>
                    <a:gd name="T71" fmla="*/ 18 h 86"/>
                    <a:gd name="T72" fmla="*/ 146 w 176"/>
                    <a:gd name="T73" fmla="*/ 24 h 86"/>
                    <a:gd name="T74" fmla="*/ 142 w 176"/>
                    <a:gd name="T75" fmla="*/ 20 h 86"/>
                    <a:gd name="T76" fmla="*/ 129 w 176"/>
                    <a:gd name="T77" fmla="*/ 13 h 86"/>
                    <a:gd name="T78" fmla="*/ 114 w 176"/>
                    <a:gd name="T79" fmla="*/ 8 h 86"/>
                    <a:gd name="T80" fmla="*/ 95 w 176"/>
                    <a:gd name="T81" fmla="*/ 4 h 86"/>
                    <a:gd name="T82" fmla="*/ 69 w 176"/>
                    <a:gd name="T83" fmla="*/ 1 h 86"/>
                    <a:gd name="T84" fmla="*/ 39 w 176"/>
                    <a:gd name="T85" fmla="*/ 1 h 86"/>
                    <a:gd name="T86" fmla="*/ 9 w 176"/>
                    <a:gd name="T87" fmla="*/ 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76" h="86">
                      <a:moveTo>
                        <a:pt x="0" y="12"/>
                      </a:moveTo>
                      <a:cubicBezTo>
                        <a:pt x="0" y="12"/>
                        <a:pt x="1" y="14"/>
                        <a:pt x="4" y="18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10" y="21"/>
                        <a:pt x="12" y="22"/>
                        <a:pt x="15" y="24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0" y="27"/>
                        <a:pt x="22" y="28"/>
                        <a:pt x="23" y="29"/>
                      </a:cubicBezTo>
                      <a:cubicBezTo>
                        <a:pt x="27" y="32"/>
                        <a:pt x="27" y="32"/>
                        <a:pt x="27" y="32"/>
                      </a:cubicBezTo>
                      <a:cubicBezTo>
                        <a:pt x="28" y="33"/>
                        <a:pt x="29" y="34"/>
                        <a:pt x="30" y="35"/>
                      </a:cubicBezTo>
                      <a:cubicBezTo>
                        <a:pt x="33" y="36"/>
                        <a:pt x="35" y="38"/>
                        <a:pt x="38" y="41"/>
                      </a:cubicBezTo>
                      <a:cubicBezTo>
                        <a:pt x="45" y="47"/>
                        <a:pt x="45" y="47"/>
                        <a:pt x="45" y="47"/>
                      </a:cubicBezTo>
                      <a:cubicBezTo>
                        <a:pt x="47" y="50"/>
                        <a:pt x="49" y="52"/>
                        <a:pt x="52" y="5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60" y="60"/>
                        <a:pt x="60" y="60"/>
                        <a:pt x="60" y="60"/>
                      </a:cubicBezTo>
                      <a:cubicBezTo>
                        <a:pt x="63" y="62"/>
                        <a:pt x="65" y="64"/>
                        <a:pt x="68" y="65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7" y="70"/>
                        <a:pt x="77" y="70"/>
                        <a:pt x="77" y="70"/>
                      </a:cubicBezTo>
                      <a:cubicBezTo>
                        <a:pt x="79" y="72"/>
                        <a:pt x="82" y="73"/>
                        <a:pt x="85" y="75"/>
                      </a:cubicBezTo>
                      <a:cubicBezTo>
                        <a:pt x="88" y="76"/>
                        <a:pt x="91" y="78"/>
                        <a:pt x="94" y="79"/>
                      </a:cubicBezTo>
                      <a:cubicBezTo>
                        <a:pt x="97" y="80"/>
                        <a:pt x="100" y="81"/>
                        <a:pt x="104" y="82"/>
                      </a:cubicBezTo>
                      <a:cubicBezTo>
                        <a:pt x="107" y="83"/>
                        <a:pt x="110" y="84"/>
                        <a:pt x="113" y="85"/>
                      </a:cubicBezTo>
                      <a:cubicBezTo>
                        <a:pt x="115" y="85"/>
                        <a:pt x="115" y="85"/>
                        <a:pt x="115" y="85"/>
                      </a:cubicBezTo>
                      <a:cubicBezTo>
                        <a:pt x="118" y="85"/>
                        <a:pt x="118" y="85"/>
                        <a:pt x="118" y="85"/>
                      </a:cubicBezTo>
                      <a:cubicBezTo>
                        <a:pt x="120" y="86"/>
                        <a:pt x="121" y="86"/>
                        <a:pt x="123" y="86"/>
                      </a:cubicBezTo>
                      <a:cubicBezTo>
                        <a:pt x="124" y="86"/>
                        <a:pt x="126" y="86"/>
                        <a:pt x="128" y="86"/>
                      </a:cubicBezTo>
                      <a:cubicBezTo>
                        <a:pt x="132" y="86"/>
                        <a:pt x="132" y="86"/>
                        <a:pt x="132" y="86"/>
                      </a:cubicBezTo>
                      <a:cubicBezTo>
                        <a:pt x="128" y="85"/>
                        <a:pt x="128" y="85"/>
                        <a:pt x="128" y="85"/>
                      </a:cubicBezTo>
                      <a:cubicBezTo>
                        <a:pt x="126" y="85"/>
                        <a:pt x="124" y="85"/>
                        <a:pt x="123" y="85"/>
                      </a:cubicBezTo>
                      <a:cubicBezTo>
                        <a:pt x="121" y="85"/>
                        <a:pt x="120" y="84"/>
                        <a:pt x="118" y="84"/>
                      </a:cubicBezTo>
                      <a:cubicBezTo>
                        <a:pt x="116" y="83"/>
                        <a:pt x="116" y="83"/>
                        <a:pt x="116" y="83"/>
                      </a:cubicBezTo>
                      <a:cubicBezTo>
                        <a:pt x="114" y="82"/>
                        <a:pt x="114" y="82"/>
                        <a:pt x="114" y="82"/>
                      </a:cubicBezTo>
                      <a:cubicBezTo>
                        <a:pt x="111" y="81"/>
                        <a:pt x="108" y="80"/>
                        <a:pt x="105" y="79"/>
                      </a:cubicBezTo>
                      <a:cubicBezTo>
                        <a:pt x="102" y="78"/>
                        <a:pt x="99" y="77"/>
                        <a:pt x="96" y="75"/>
                      </a:cubicBezTo>
                      <a:cubicBezTo>
                        <a:pt x="95" y="74"/>
                        <a:pt x="93" y="74"/>
                        <a:pt x="92" y="73"/>
                      </a:cubicBezTo>
                      <a:cubicBezTo>
                        <a:pt x="88" y="71"/>
                        <a:pt x="88" y="71"/>
                        <a:pt x="88" y="71"/>
                      </a:cubicBezTo>
                      <a:cubicBezTo>
                        <a:pt x="85" y="69"/>
                        <a:pt x="82" y="67"/>
                        <a:pt x="79" y="66"/>
                      </a:cubicBezTo>
                      <a:cubicBezTo>
                        <a:pt x="77" y="64"/>
                        <a:pt x="74" y="62"/>
                        <a:pt x="71" y="60"/>
                      </a:cubicBezTo>
                      <a:cubicBezTo>
                        <a:pt x="69" y="59"/>
                        <a:pt x="66" y="57"/>
                        <a:pt x="64" y="55"/>
                      </a:cubicBezTo>
                      <a:cubicBezTo>
                        <a:pt x="60" y="52"/>
                        <a:pt x="60" y="52"/>
                        <a:pt x="60" y="52"/>
                      </a:cubicBezTo>
                      <a:cubicBezTo>
                        <a:pt x="56" y="49"/>
                        <a:pt x="56" y="49"/>
                        <a:pt x="56" y="49"/>
                      </a:cubicBezTo>
                      <a:cubicBezTo>
                        <a:pt x="54" y="47"/>
                        <a:pt x="52" y="44"/>
                        <a:pt x="50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52" y="43"/>
                        <a:pt x="54" y="44"/>
                        <a:pt x="57" y="45"/>
                      </a:cubicBezTo>
                      <a:cubicBezTo>
                        <a:pt x="61" y="47"/>
                        <a:pt x="64" y="48"/>
                        <a:pt x="67" y="50"/>
                      </a:cubicBezTo>
                      <a:cubicBezTo>
                        <a:pt x="69" y="50"/>
                        <a:pt x="71" y="51"/>
                        <a:pt x="73" y="51"/>
                      </a:cubicBezTo>
                      <a:cubicBezTo>
                        <a:pt x="74" y="52"/>
                        <a:pt x="76" y="53"/>
                        <a:pt x="78" y="53"/>
                      </a:cubicBezTo>
                      <a:cubicBezTo>
                        <a:pt x="81" y="54"/>
                        <a:pt x="84" y="55"/>
                        <a:pt x="87" y="56"/>
                      </a:cubicBezTo>
                      <a:cubicBezTo>
                        <a:pt x="90" y="57"/>
                        <a:pt x="93" y="58"/>
                        <a:pt x="96" y="58"/>
                      </a:cubicBezTo>
                      <a:cubicBezTo>
                        <a:pt x="99" y="59"/>
                        <a:pt x="101" y="59"/>
                        <a:pt x="104" y="60"/>
                      </a:cubicBezTo>
                      <a:cubicBezTo>
                        <a:pt x="106" y="60"/>
                        <a:pt x="108" y="60"/>
                        <a:pt x="110" y="60"/>
                      </a:cubicBezTo>
                      <a:cubicBezTo>
                        <a:pt x="113" y="61"/>
                        <a:pt x="115" y="61"/>
                        <a:pt x="115" y="61"/>
                      </a:cubicBezTo>
                      <a:cubicBezTo>
                        <a:pt x="115" y="61"/>
                        <a:pt x="113" y="60"/>
                        <a:pt x="110" y="59"/>
                      </a:cubicBezTo>
                      <a:cubicBezTo>
                        <a:pt x="108" y="58"/>
                        <a:pt x="107" y="57"/>
                        <a:pt x="105" y="57"/>
                      </a:cubicBezTo>
                      <a:cubicBezTo>
                        <a:pt x="102" y="56"/>
                        <a:pt x="100" y="55"/>
                        <a:pt x="98" y="54"/>
                      </a:cubicBezTo>
                      <a:cubicBezTo>
                        <a:pt x="95" y="53"/>
                        <a:pt x="92" y="51"/>
                        <a:pt x="89" y="50"/>
                      </a:cubicBezTo>
                      <a:cubicBezTo>
                        <a:pt x="86" y="49"/>
                        <a:pt x="83" y="48"/>
                        <a:pt x="80" y="46"/>
                      </a:cubicBezTo>
                      <a:cubicBezTo>
                        <a:pt x="77" y="45"/>
                        <a:pt x="74" y="44"/>
                        <a:pt x="71" y="42"/>
                      </a:cubicBezTo>
                      <a:cubicBezTo>
                        <a:pt x="67" y="41"/>
                        <a:pt x="64" y="39"/>
                        <a:pt x="61" y="38"/>
                      </a:cubicBezTo>
                      <a:cubicBezTo>
                        <a:pt x="55" y="35"/>
                        <a:pt x="50" y="33"/>
                        <a:pt x="45" y="31"/>
                      </a:cubicBezTo>
                      <a:cubicBezTo>
                        <a:pt x="48" y="32"/>
                        <a:pt x="51" y="33"/>
                        <a:pt x="55" y="34"/>
                      </a:cubicBezTo>
                      <a:cubicBezTo>
                        <a:pt x="60" y="36"/>
                        <a:pt x="65" y="38"/>
                        <a:pt x="70" y="40"/>
                      </a:cubicBezTo>
                      <a:cubicBezTo>
                        <a:pt x="76" y="41"/>
                        <a:pt x="81" y="43"/>
                        <a:pt x="87" y="44"/>
                      </a:cubicBezTo>
                      <a:cubicBezTo>
                        <a:pt x="90" y="45"/>
                        <a:pt x="92" y="45"/>
                        <a:pt x="95" y="46"/>
                      </a:cubicBezTo>
                      <a:cubicBezTo>
                        <a:pt x="98" y="46"/>
                        <a:pt x="101" y="47"/>
                        <a:pt x="103" y="47"/>
                      </a:cubicBezTo>
                      <a:cubicBezTo>
                        <a:pt x="109" y="49"/>
                        <a:pt x="114" y="49"/>
                        <a:pt x="120" y="50"/>
                      </a:cubicBezTo>
                      <a:cubicBezTo>
                        <a:pt x="122" y="50"/>
                        <a:pt x="125" y="50"/>
                        <a:pt x="128" y="50"/>
                      </a:cubicBezTo>
                      <a:cubicBezTo>
                        <a:pt x="130" y="50"/>
                        <a:pt x="133" y="50"/>
                        <a:pt x="135" y="51"/>
                      </a:cubicBezTo>
                      <a:cubicBezTo>
                        <a:pt x="138" y="50"/>
                        <a:pt x="140" y="50"/>
                        <a:pt x="142" y="50"/>
                      </a:cubicBezTo>
                      <a:cubicBezTo>
                        <a:pt x="145" y="50"/>
                        <a:pt x="147" y="50"/>
                        <a:pt x="149" y="50"/>
                      </a:cubicBezTo>
                      <a:cubicBezTo>
                        <a:pt x="151" y="49"/>
                        <a:pt x="153" y="49"/>
                        <a:pt x="155" y="49"/>
                      </a:cubicBezTo>
                      <a:cubicBezTo>
                        <a:pt x="157" y="48"/>
                        <a:pt x="159" y="48"/>
                        <a:pt x="161" y="47"/>
                      </a:cubicBezTo>
                      <a:cubicBezTo>
                        <a:pt x="162" y="47"/>
                        <a:pt x="164" y="46"/>
                        <a:pt x="165" y="46"/>
                      </a:cubicBezTo>
                      <a:cubicBezTo>
                        <a:pt x="167" y="45"/>
                        <a:pt x="168" y="45"/>
                        <a:pt x="169" y="44"/>
                      </a:cubicBezTo>
                      <a:cubicBezTo>
                        <a:pt x="172" y="43"/>
                        <a:pt x="173" y="42"/>
                        <a:pt x="174" y="42"/>
                      </a:cubicBezTo>
                      <a:cubicBezTo>
                        <a:pt x="175" y="41"/>
                        <a:pt x="175" y="41"/>
                        <a:pt x="176" y="41"/>
                      </a:cubicBezTo>
                      <a:cubicBezTo>
                        <a:pt x="176" y="41"/>
                        <a:pt x="176" y="41"/>
                        <a:pt x="176" y="41"/>
                      </a:cubicBezTo>
                      <a:cubicBezTo>
                        <a:pt x="175" y="41"/>
                        <a:pt x="175" y="41"/>
                        <a:pt x="174" y="41"/>
                      </a:cubicBezTo>
                      <a:cubicBezTo>
                        <a:pt x="173" y="42"/>
                        <a:pt x="171" y="42"/>
                        <a:pt x="169" y="43"/>
                      </a:cubicBezTo>
                      <a:cubicBezTo>
                        <a:pt x="166" y="43"/>
                        <a:pt x="163" y="44"/>
                        <a:pt x="160" y="44"/>
                      </a:cubicBezTo>
                      <a:cubicBezTo>
                        <a:pt x="158" y="44"/>
                        <a:pt x="157" y="45"/>
                        <a:pt x="155" y="45"/>
                      </a:cubicBezTo>
                      <a:cubicBezTo>
                        <a:pt x="153" y="45"/>
                        <a:pt x="151" y="45"/>
                        <a:pt x="149" y="45"/>
                      </a:cubicBezTo>
                      <a:cubicBezTo>
                        <a:pt x="147" y="45"/>
                        <a:pt x="145" y="45"/>
                        <a:pt x="142" y="45"/>
                      </a:cubicBezTo>
                      <a:cubicBezTo>
                        <a:pt x="140" y="45"/>
                        <a:pt x="138" y="45"/>
                        <a:pt x="136" y="44"/>
                      </a:cubicBezTo>
                      <a:cubicBezTo>
                        <a:pt x="133" y="44"/>
                        <a:pt x="131" y="44"/>
                        <a:pt x="128" y="44"/>
                      </a:cubicBezTo>
                      <a:cubicBezTo>
                        <a:pt x="126" y="43"/>
                        <a:pt x="123" y="43"/>
                        <a:pt x="121" y="43"/>
                      </a:cubicBezTo>
                      <a:cubicBezTo>
                        <a:pt x="116" y="42"/>
                        <a:pt x="110" y="41"/>
                        <a:pt x="105" y="40"/>
                      </a:cubicBezTo>
                      <a:cubicBezTo>
                        <a:pt x="100" y="39"/>
                        <a:pt x="94" y="37"/>
                        <a:pt x="89" y="36"/>
                      </a:cubicBezTo>
                      <a:cubicBezTo>
                        <a:pt x="83" y="35"/>
                        <a:pt x="78" y="33"/>
                        <a:pt x="73" y="32"/>
                      </a:cubicBezTo>
                      <a:cubicBezTo>
                        <a:pt x="70" y="31"/>
                        <a:pt x="67" y="30"/>
                        <a:pt x="65" y="30"/>
                      </a:cubicBezTo>
                      <a:cubicBezTo>
                        <a:pt x="62" y="29"/>
                        <a:pt x="60" y="28"/>
                        <a:pt x="57" y="28"/>
                      </a:cubicBezTo>
                      <a:cubicBezTo>
                        <a:pt x="52" y="26"/>
                        <a:pt x="47" y="25"/>
                        <a:pt x="43" y="23"/>
                      </a:cubicBezTo>
                      <a:cubicBezTo>
                        <a:pt x="38" y="22"/>
                        <a:pt x="34" y="21"/>
                        <a:pt x="30" y="19"/>
                      </a:cubicBezTo>
                      <a:cubicBezTo>
                        <a:pt x="25" y="18"/>
                        <a:pt x="20" y="16"/>
                        <a:pt x="16" y="15"/>
                      </a:cubicBezTo>
                      <a:cubicBezTo>
                        <a:pt x="15" y="14"/>
                        <a:pt x="14" y="14"/>
                        <a:pt x="12" y="13"/>
                      </a:cubicBezTo>
                      <a:cubicBezTo>
                        <a:pt x="15" y="13"/>
                        <a:pt x="18" y="12"/>
                        <a:pt x="20" y="12"/>
                      </a:cubicBezTo>
                      <a:cubicBezTo>
                        <a:pt x="23" y="11"/>
                        <a:pt x="27" y="11"/>
                        <a:pt x="30" y="10"/>
                      </a:cubicBezTo>
                      <a:cubicBezTo>
                        <a:pt x="33" y="10"/>
                        <a:pt x="36" y="9"/>
                        <a:pt x="40" y="9"/>
                      </a:cubicBezTo>
                      <a:cubicBezTo>
                        <a:pt x="43" y="9"/>
                        <a:pt x="46" y="8"/>
                        <a:pt x="49" y="8"/>
                      </a:cubicBezTo>
                      <a:cubicBezTo>
                        <a:pt x="53" y="8"/>
                        <a:pt x="56" y="8"/>
                        <a:pt x="59" y="8"/>
                      </a:cubicBezTo>
                      <a:cubicBezTo>
                        <a:pt x="63" y="8"/>
                        <a:pt x="66" y="8"/>
                        <a:pt x="69" y="8"/>
                      </a:cubicBezTo>
                      <a:cubicBezTo>
                        <a:pt x="72" y="8"/>
                        <a:pt x="76" y="8"/>
                        <a:pt x="79" y="8"/>
                      </a:cubicBezTo>
                      <a:cubicBezTo>
                        <a:pt x="82" y="8"/>
                        <a:pt x="86" y="8"/>
                        <a:pt x="89" y="9"/>
                      </a:cubicBezTo>
                      <a:cubicBezTo>
                        <a:pt x="92" y="9"/>
                        <a:pt x="95" y="9"/>
                        <a:pt x="99" y="10"/>
                      </a:cubicBezTo>
                      <a:cubicBezTo>
                        <a:pt x="102" y="10"/>
                        <a:pt x="105" y="11"/>
                        <a:pt x="108" y="12"/>
                      </a:cubicBezTo>
                      <a:cubicBezTo>
                        <a:pt x="110" y="12"/>
                        <a:pt x="112" y="12"/>
                        <a:pt x="113" y="13"/>
                      </a:cubicBezTo>
                      <a:cubicBezTo>
                        <a:pt x="115" y="13"/>
                        <a:pt x="116" y="13"/>
                        <a:pt x="118" y="14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9" y="17"/>
                        <a:pt x="131" y="18"/>
                        <a:pt x="132" y="18"/>
                      </a:cubicBezTo>
                      <a:cubicBezTo>
                        <a:pt x="134" y="19"/>
                        <a:pt x="135" y="19"/>
                        <a:pt x="137" y="20"/>
                      </a:cubicBezTo>
                      <a:cubicBezTo>
                        <a:pt x="141" y="22"/>
                        <a:pt x="141" y="22"/>
                        <a:pt x="141" y="22"/>
                      </a:cubicBezTo>
                      <a:cubicBezTo>
                        <a:pt x="143" y="22"/>
                        <a:pt x="144" y="23"/>
                        <a:pt x="146" y="24"/>
                      </a:cubicBezTo>
                      <a:cubicBezTo>
                        <a:pt x="149" y="25"/>
                        <a:pt x="152" y="27"/>
                        <a:pt x="155" y="28"/>
                      </a:cubicBezTo>
                      <a:cubicBezTo>
                        <a:pt x="152" y="26"/>
                        <a:pt x="149" y="24"/>
                        <a:pt x="146" y="23"/>
                      </a:cubicBezTo>
                      <a:cubicBezTo>
                        <a:pt x="145" y="22"/>
                        <a:pt x="144" y="21"/>
                        <a:pt x="142" y="20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6" y="17"/>
                        <a:pt x="135" y="16"/>
                        <a:pt x="133" y="16"/>
                      </a:cubicBezTo>
                      <a:cubicBezTo>
                        <a:pt x="132" y="15"/>
                        <a:pt x="130" y="14"/>
                        <a:pt x="129" y="13"/>
                      </a:cubicBezTo>
                      <a:cubicBezTo>
                        <a:pt x="124" y="12"/>
                        <a:pt x="124" y="12"/>
                        <a:pt x="124" y="12"/>
                      </a:cubicBez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8" y="9"/>
                        <a:pt x="116" y="9"/>
                        <a:pt x="114" y="8"/>
                      </a:cubicBezTo>
                      <a:cubicBezTo>
                        <a:pt x="113" y="8"/>
                        <a:pt x="111" y="7"/>
                        <a:pt x="109" y="7"/>
                      </a:cubicBezTo>
                      <a:cubicBezTo>
                        <a:pt x="106" y="6"/>
                        <a:pt x="103" y="5"/>
                        <a:pt x="100" y="5"/>
                      </a:cubicBezTo>
                      <a:cubicBezTo>
                        <a:pt x="98" y="4"/>
                        <a:pt x="96" y="4"/>
                        <a:pt x="95" y="4"/>
                      </a:cubicBezTo>
                      <a:cubicBezTo>
                        <a:pt x="93" y="3"/>
                        <a:pt x="91" y="3"/>
                        <a:pt x="90" y="3"/>
                      </a:cubicBezTo>
                      <a:cubicBezTo>
                        <a:pt x="86" y="2"/>
                        <a:pt x="83" y="2"/>
                        <a:pt x="79" y="1"/>
                      </a:cubicBezTo>
                      <a:cubicBezTo>
                        <a:pt x="76" y="1"/>
                        <a:pt x="73" y="1"/>
                        <a:pt x="69" y="1"/>
                      </a:cubicBezTo>
                      <a:cubicBezTo>
                        <a:pt x="66" y="1"/>
                        <a:pt x="63" y="0"/>
                        <a:pt x="59" y="0"/>
                      </a:cubicBezTo>
                      <a:cubicBezTo>
                        <a:pt x="56" y="0"/>
                        <a:pt x="52" y="0"/>
                        <a:pt x="49" y="1"/>
                      </a:cubicBezTo>
                      <a:cubicBezTo>
                        <a:pt x="46" y="1"/>
                        <a:pt x="42" y="1"/>
                        <a:pt x="39" y="1"/>
                      </a:cubicBezTo>
                      <a:cubicBezTo>
                        <a:pt x="36" y="1"/>
                        <a:pt x="32" y="2"/>
                        <a:pt x="29" y="2"/>
                      </a:cubicBezTo>
                      <a:cubicBezTo>
                        <a:pt x="25" y="3"/>
                        <a:pt x="22" y="3"/>
                        <a:pt x="19" y="4"/>
                      </a:cubicBezTo>
                      <a:cubicBezTo>
                        <a:pt x="15" y="4"/>
                        <a:pt x="12" y="5"/>
                        <a:pt x="9" y="5"/>
                      </a:cubicBezTo>
                      <a:cubicBezTo>
                        <a:pt x="8" y="6"/>
                        <a:pt x="8" y="6"/>
                        <a:pt x="7" y="6"/>
                      </a:cubicBezTo>
                      <a:cubicBezTo>
                        <a:pt x="2" y="9"/>
                        <a:pt x="0" y="12"/>
                        <a:pt x="0" y="12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Freeform 104">
                  <a:extLst>
                    <a:ext uri="{FF2B5EF4-FFF2-40B4-BE49-F238E27FC236}">
                      <a16:creationId xmlns:a16="http://schemas.microsoft.com/office/drawing/2014/main" xmlns="" id="{E47A35ED-538B-44CE-BED5-5B5BB9C84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57625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2" name="Freeform 105">
                  <a:extLst>
                    <a:ext uri="{FF2B5EF4-FFF2-40B4-BE49-F238E27FC236}">
                      <a16:creationId xmlns:a16="http://schemas.microsoft.com/office/drawing/2014/main" xmlns="" id="{1FD78773-3BD7-45D6-A4FA-6142547D4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95725"/>
                  <a:ext cx="557213" cy="369888"/>
                </a:xfrm>
                <a:custGeom>
                  <a:avLst/>
                  <a:gdLst>
                    <a:gd name="T0" fmla="*/ 141 w 148"/>
                    <a:gd name="T1" fmla="*/ 68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8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1 h 98"/>
                    <a:gd name="T30" fmla="*/ 125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8 h 98"/>
                    <a:gd name="T40" fmla="*/ 89 w 148"/>
                    <a:gd name="T41" fmla="*/ 19 h 98"/>
                    <a:gd name="T42" fmla="*/ 81 w 148"/>
                    <a:gd name="T43" fmla="*/ 15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1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7 h 98"/>
                    <a:gd name="T60" fmla="*/ 27 w 148"/>
                    <a:gd name="T61" fmla="*/ 38 h 98"/>
                    <a:gd name="T62" fmla="*/ 36 w 148"/>
                    <a:gd name="T63" fmla="*/ 52 h 98"/>
                    <a:gd name="T64" fmla="*/ 42 w 148"/>
                    <a:gd name="T65" fmla="*/ 60 h 98"/>
                    <a:gd name="T66" fmla="*/ 51 w 148"/>
                    <a:gd name="T67" fmla="*/ 69 h 98"/>
                    <a:gd name="T68" fmla="*/ 61 w 148"/>
                    <a:gd name="T69" fmla="*/ 78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2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2 h 98"/>
                    <a:gd name="T88" fmla="*/ 44 w 148"/>
                    <a:gd name="T89" fmla="*/ 52 h 98"/>
                    <a:gd name="T90" fmla="*/ 38 w 148"/>
                    <a:gd name="T91" fmla="*/ 42 h 98"/>
                    <a:gd name="T92" fmla="*/ 51 w 148"/>
                    <a:gd name="T93" fmla="*/ 52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2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5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2 w 148"/>
                    <a:gd name="T115" fmla="*/ 70 h 98"/>
                    <a:gd name="T116" fmla="*/ 133 w 148"/>
                    <a:gd name="T117" fmla="*/ 71 h 98"/>
                    <a:gd name="T118" fmla="*/ 146 w 148"/>
                    <a:gd name="T119" fmla="*/ 69 h 98"/>
                    <a:gd name="T120" fmla="*/ 148 w 148"/>
                    <a:gd name="T121" fmla="*/ 6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8"/>
                      </a:moveTo>
                      <a:cubicBezTo>
                        <a:pt x="145" y="68"/>
                        <a:pt x="143" y="69"/>
                        <a:pt x="141" y="68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7"/>
                        <a:pt x="129" y="67"/>
                      </a:cubicBezTo>
                      <a:cubicBezTo>
                        <a:pt x="127" y="67"/>
                        <a:pt x="125" y="66"/>
                        <a:pt x="123" y="66"/>
                      </a:cubicBezTo>
                      <a:cubicBezTo>
                        <a:pt x="122" y="65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2"/>
                      </a:cubicBezTo>
                      <a:cubicBezTo>
                        <a:pt x="110" y="61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7"/>
                      </a:cubicBezTo>
                      <a:cubicBezTo>
                        <a:pt x="95" y="55"/>
                        <a:pt x="91" y="53"/>
                        <a:pt x="86" y="51"/>
                      </a:cubicBezTo>
                      <a:cubicBezTo>
                        <a:pt x="82" y="49"/>
                        <a:pt x="77" y="47"/>
                        <a:pt x="73" y="44"/>
                      </a:cubicBezTo>
                      <a:cubicBezTo>
                        <a:pt x="68" y="42"/>
                        <a:pt x="64" y="39"/>
                        <a:pt x="60" y="37"/>
                      </a:cubicBezTo>
                      <a:cubicBezTo>
                        <a:pt x="55" y="35"/>
                        <a:pt x="51" y="32"/>
                        <a:pt x="47" y="30"/>
                      </a:cubicBezTo>
                      <a:cubicBezTo>
                        <a:pt x="43" y="27"/>
                        <a:pt x="39" y="25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8"/>
                        <a:pt x="18" y="8"/>
                      </a:cubicBezTo>
                      <a:cubicBezTo>
                        <a:pt x="24" y="9"/>
                        <a:pt x="30" y="10"/>
                        <a:pt x="36" y="10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3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6"/>
                        <a:pt x="67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1" y="22"/>
                        <a:pt x="84" y="23"/>
                        <a:pt x="87" y="24"/>
                      </a:cubicBezTo>
                      <a:cubicBezTo>
                        <a:pt x="90" y="25"/>
                        <a:pt x="92" y="26"/>
                        <a:pt x="95" y="28"/>
                      </a:cubicBezTo>
                      <a:cubicBezTo>
                        <a:pt x="98" y="29"/>
                        <a:pt x="101" y="30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cubicBezTo>
                        <a:pt x="113" y="38"/>
                        <a:pt x="116" y="40"/>
                        <a:pt x="118" y="41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5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0"/>
                        <a:pt x="128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8"/>
                        <a:pt x="117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8"/>
                        <a:pt x="105" y="28"/>
                        <a:pt x="105" y="28"/>
                      </a:cubicBezTo>
                      <a:cubicBezTo>
                        <a:pt x="103" y="27"/>
                        <a:pt x="100" y="25"/>
                        <a:pt x="97" y="23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8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5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69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6"/>
                      </a:cubicBezTo>
                      <a:cubicBezTo>
                        <a:pt x="52" y="6"/>
                        <a:pt x="49" y="5"/>
                        <a:pt x="46" y="5"/>
                      </a:cubicBezTo>
                      <a:cubicBezTo>
                        <a:pt x="43" y="4"/>
                        <a:pt x="40" y="3"/>
                        <a:pt x="37" y="3"/>
                      </a:cubicBezTo>
                      <a:cubicBezTo>
                        <a:pt x="34" y="2"/>
                        <a:pt x="31" y="2"/>
                        <a:pt x="28" y="1"/>
                      </a:cubicBezTo>
                      <a:cubicBezTo>
                        <a:pt x="25" y="1"/>
                        <a:pt x="22" y="1"/>
                        <a:pt x="19" y="0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1" y="6"/>
                        <a:pt x="4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5" y="23"/>
                        <a:pt x="16" y="24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2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69"/>
                        <a:pt x="51" y="69"/>
                        <a:pt x="51" y="69"/>
                      </a:cubicBezTo>
                      <a:cubicBezTo>
                        <a:pt x="54" y="72"/>
                        <a:pt x="54" y="72"/>
                        <a:pt x="54" y="72"/>
                      </a:cubicBezTo>
                      <a:cubicBezTo>
                        <a:pt x="56" y="74"/>
                        <a:pt x="59" y="76"/>
                        <a:pt x="61" y="78"/>
                      </a:cubicBezTo>
                      <a:cubicBezTo>
                        <a:pt x="63" y="80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0"/>
                        <a:pt x="80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5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7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6"/>
                        <a:pt x="93" y="96"/>
                        <a:pt x="92" y="95"/>
                      </a:cubicBezTo>
                      <a:cubicBezTo>
                        <a:pt x="90" y="94"/>
                        <a:pt x="89" y="94"/>
                        <a:pt x="88" y="93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79" y="88"/>
                        <a:pt x="77" y="86"/>
                      </a:cubicBezTo>
                      <a:cubicBezTo>
                        <a:pt x="75" y="84"/>
                        <a:pt x="73" y="83"/>
                        <a:pt x="70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4"/>
                        <a:pt x="52" y="62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6"/>
                        <a:pt x="39" y="44"/>
                        <a:pt x="38" y="42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5" y="48"/>
                        <a:pt x="48" y="50"/>
                        <a:pt x="51" y="52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59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0"/>
                        <a:pt x="85" y="71"/>
                      </a:cubicBezTo>
                      <a:cubicBezTo>
                        <a:pt x="88" y="72"/>
                        <a:pt x="90" y="72"/>
                        <a:pt x="90" y="72"/>
                      </a:cubicBezTo>
                      <a:cubicBezTo>
                        <a:pt x="90" y="72"/>
                        <a:pt x="88" y="71"/>
                        <a:pt x="86" y="69"/>
                      </a:cubicBezTo>
                      <a:cubicBezTo>
                        <a:pt x="85" y="68"/>
                        <a:pt x="83" y="67"/>
                        <a:pt x="82" y="66"/>
                      </a:cubicBezTo>
                      <a:cubicBezTo>
                        <a:pt x="80" y="65"/>
                        <a:pt x="78" y="63"/>
                        <a:pt x="76" y="62"/>
                      </a:cubicBezTo>
                      <a:cubicBezTo>
                        <a:pt x="74" y="60"/>
                        <a:pt x="72" y="59"/>
                        <a:pt x="70" y="57"/>
                      </a:cubicBezTo>
                      <a:cubicBezTo>
                        <a:pt x="68" y="55"/>
                        <a:pt x="65" y="53"/>
                        <a:pt x="63" y="51"/>
                      </a:cubicBezTo>
                      <a:cubicBezTo>
                        <a:pt x="60" y="50"/>
                        <a:pt x="58" y="48"/>
                        <a:pt x="55" y="46"/>
                      </a:cubicBezTo>
                      <a:cubicBezTo>
                        <a:pt x="53" y="44"/>
                        <a:pt x="50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39"/>
                        <a:pt x="51" y="41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3" y="54"/>
                        <a:pt x="78" y="56"/>
                        <a:pt x="83" y="58"/>
                      </a:cubicBezTo>
                      <a:cubicBezTo>
                        <a:pt x="87" y="60"/>
                        <a:pt x="92" y="62"/>
                        <a:pt x="97" y="64"/>
                      </a:cubicBezTo>
                      <a:cubicBezTo>
                        <a:pt x="99" y="65"/>
                        <a:pt x="101" y="66"/>
                        <a:pt x="103" y="66"/>
                      </a:cubicBezTo>
                      <a:cubicBezTo>
                        <a:pt x="106" y="67"/>
                        <a:pt x="108" y="67"/>
                        <a:pt x="110" y="68"/>
                      </a:cubicBezTo>
                      <a:cubicBezTo>
                        <a:pt x="112" y="69"/>
                        <a:pt x="114" y="69"/>
                        <a:pt x="116" y="70"/>
                      </a:cubicBezTo>
                      <a:cubicBezTo>
                        <a:pt x="119" y="70"/>
                        <a:pt x="121" y="70"/>
                        <a:pt x="122" y="70"/>
                      </a:cubicBezTo>
                      <a:cubicBezTo>
                        <a:pt x="124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6" y="69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6" y="68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Freeform 106">
                  <a:extLst>
                    <a:ext uri="{FF2B5EF4-FFF2-40B4-BE49-F238E27FC236}">
                      <a16:creationId xmlns:a16="http://schemas.microsoft.com/office/drawing/2014/main" xmlns="" id="{5BE22C33-481F-40E0-9D1C-762EA9B22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9726" y="4699000"/>
                  <a:ext cx="663575" cy="696913"/>
                </a:xfrm>
                <a:custGeom>
                  <a:avLst/>
                  <a:gdLst>
                    <a:gd name="T0" fmla="*/ 157 w 176"/>
                    <a:gd name="T1" fmla="*/ 0 h 185"/>
                    <a:gd name="T2" fmla="*/ 94 w 176"/>
                    <a:gd name="T3" fmla="*/ 147 h 185"/>
                    <a:gd name="T4" fmla="*/ 174 w 176"/>
                    <a:gd name="T5" fmla="*/ 54 h 185"/>
                    <a:gd name="T6" fmla="*/ 157 w 176"/>
                    <a:gd name="T7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6" h="185">
                      <a:moveTo>
                        <a:pt x="157" y="0"/>
                      </a:moveTo>
                      <a:cubicBezTo>
                        <a:pt x="157" y="0"/>
                        <a:pt x="0" y="89"/>
                        <a:pt x="94" y="147"/>
                      </a:cubicBezTo>
                      <a:cubicBezTo>
                        <a:pt x="154" y="185"/>
                        <a:pt x="176" y="110"/>
                        <a:pt x="174" y="54"/>
                      </a:cubicBezTo>
                      <a:cubicBezTo>
                        <a:pt x="173" y="24"/>
                        <a:pt x="157" y="0"/>
                        <a:pt x="157" y="0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Freeform 107">
                  <a:extLst>
                    <a:ext uri="{FF2B5EF4-FFF2-40B4-BE49-F238E27FC236}">
                      <a16:creationId xmlns:a16="http://schemas.microsoft.com/office/drawing/2014/main" xmlns="" id="{C67C4B78-40E9-469A-AD7B-BC68C25D4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238" y="4699000"/>
                  <a:ext cx="323850" cy="587375"/>
                </a:xfrm>
                <a:custGeom>
                  <a:avLst/>
                  <a:gdLst>
                    <a:gd name="T0" fmla="*/ 35 w 86"/>
                    <a:gd name="T1" fmla="*/ 149 h 156"/>
                    <a:gd name="T2" fmla="*/ 35 w 86"/>
                    <a:gd name="T3" fmla="*/ 136 h 156"/>
                    <a:gd name="T4" fmla="*/ 36 w 86"/>
                    <a:gd name="T5" fmla="*/ 125 h 156"/>
                    <a:gd name="T6" fmla="*/ 39 w 86"/>
                    <a:gd name="T7" fmla="*/ 113 h 156"/>
                    <a:gd name="T8" fmla="*/ 45 w 86"/>
                    <a:gd name="T9" fmla="*/ 92 h 156"/>
                    <a:gd name="T10" fmla="*/ 55 w 86"/>
                    <a:gd name="T11" fmla="*/ 64 h 156"/>
                    <a:gd name="T12" fmla="*/ 65 w 86"/>
                    <a:gd name="T13" fmla="*/ 38 h 156"/>
                    <a:gd name="T14" fmla="*/ 75 w 86"/>
                    <a:gd name="T15" fmla="*/ 16 h 156"/>
                    <a:gd name="T16" fmla="*/ 77 w 86"/>
                    <a:gd name="T17" fmla="*/ 19 h 156"/>
                    <a:gd name="T18" fmla="*/ 78 w 86"/>
                    <a:gd name="T19" fmla="*/ 45 h 156"/>
                    <a:gd name="T20" fmla="*/ 76 w 86"/>
                    <a:gd name="T21" fmla="*/ 63 h 156"/>
                    <a:gd name="T22" fmla="*/ 73 w 86"/>
                    <a:gd name="T23" fmla="*/ 80 h 156"/>
                    <a:gd name="T24" fmla="*/ 69 w 86"/>
                    <a:gd name="T25" fmla="*/ 98 h 156"/>
                    <a:gd name="T26" fmla="*/ 64 w 86"/>
                    <a:gd name="T27" fmla="*/ 110 h 156"/>
                    <a:gd name="T28" fmla="*/ 59 w 86"/>
                    <a:gd name="T29" fmla="*/ 123 h 156"/>
                    <a:gd name="T30" fmla="*/ 54 w 86"/>
                    <a:gd name="T31" fmla="*/ 130 h 156"/>
                    <a:gd name="T32" fmla="*/ 55 w 86"/>
                    <a:gd name="T33" fmla="*/ 131 h 156"/>
                    <a:gd name="T34" fmla="*/ 61 w 86"/>
                    <a:gd name="T35" fmla="*/ 124 h 156"/>
                    <a:gd name="T36" fmla="*/ 66 w 86"/>
                    <a:gd name="T37" fmla="*/ 116 h 156"/>
                    <a:gd name="T38" fmla="*/ 70 w 86"/>
                    <a:gd name="T39" fmla="*/ 108 h 156"/>
                    <a:gd name="T40" fmla="*/ 77 w 86"/>
                    <a:gd name="T41" fmla="*/ 91 h 156"/>
                    <a:gd name="T42" fmla="*/ 79 w 86"/>
                    <a:gd name="T43" fmla="*/ 82 h 156"/>
                    <a:gd name="T44" fmla="*/ 83 w 86"/>
                    <a:gd name="T45" fmla="*/ 64 h 156"/>
                    <a:gd name="T46" fmla="*/ 85 w 86"/>
                    <a:gd name="T47" fmla="*/ 46 h 156"/>
                    <a:gd name="T48" fmla="*/ 86 w 86"/>
                    <a:gd name="T49" fmla="*/ 27 h 156"/>
                    <a:gd name="T50" fmla="*/ 85 w 86"/>
                    <a:gd name="T51" fmla="*/ 9 h 156"/>
                    <a:gd name="T52" fmla="*/ 80 w 86"/>
                    <a:gd name="T53" fmla="*/ 0 h 156"/>
                    <a:gd name="T54" fmla="*/ 72 w 86"/>
                    <a:gd name="T55" fmla="*/ 6 h 156"/>
                    <a:gd name="T56" fmla="*/ 64 w 86"/>
                    <a:gd name="T57" fmla="*/ 16 h 156"/>
                    <a:gd name="T58" fmla="*/ 59 w 86"/>
                    <a:gd name="T59" fmla="*/ 22 h 156"/>
                    <a:gd name="T60" fmla="*/ 50 w 86"/>
                    <a:gd name="T61" fmla="*/ 31 h 156"/>
                    <a:gd name="T62" fmla="*/ 36 w 86"/>
                    <a:gd name="T63" fmla="*/ 43 h 156"/>
                    <a:gd name="T64" fmla="*/ 30 w 86"/>
                    <a:gd name="T65" fmla="*/ 49 h 156"/>
                    <a:gd name="T66" fmla="*/ 22 w 86"/>
                    <a:gd name="T67" fmla="*/ 60 h 156"/>
                    <a:gd name="T68" fmla="*/ 14 w 86"/>
                    <a:gd name="T69" fmla="*/ 71 h 156"/>
                    <a:gd name="T70" fmla="*/ 6 w 86"/>
                    <a:gd name="T71" fmla="*/ 87 h 156"/>
                    <a:gd name="T72" fmla="*/ 2 w 86"/>
                    <a:gd name="T73" fmla="*/ 97 h 156"/>
                    <a:gd name="T74" fmla="*/ 1 w 86"/>
                    <a:gd name="T75" fmla="*/ 103 h 156"/>
                    <a:gd name="T76" fmla="*/ 0 w 86"/>
                    <a:gd name="T77" fmla="*/ 112 h 156"/>
                    <a:gd name="T78" fmla="*/ 2 w 86"/>
                    <a:gd name="T79" fmla="*/ 104 h 156"/>
                    <a:gd name="T80" fmla="*/ 4 w 86"/>
                    <a:gd name="T81" fmla="*/ 98 h 156"/>
                    <a:gd name="T82" fmla="*/ 9 w 86"/>
                    <a:gd name="T83" fmla="*/ 88 h 156"/>
                    <a:gd name="T84" fmla="*/ 18 w 86"/>
                    <a:gd name="T85" fmla="*/ 73 h 156"/>
                    <a:gd name="T86" fmla="*/ 29 w 86"/>
                    <a:gd name="T87" fmla="*/ 60 h 156"/>
                    <a:gd name="T88" fmla="*/ 38 w 86"/>
                    <a:gd name="T89" fmla="*/ 51 h 156"/>
                    <a:gd name="T90" fmla="*/ 47 w 86"/>
                    <a:gd name="T91" fmla="*/ 43 h 156"/>
                    <a:gd name="T92" fmla="*/ 39 w 86"/>
                    <a:gd name="T93" fmla="*/ 57 h 156"/>
                    <a:gd name="T94" fmla="*/ 31 w 86"/>
                    <a:gd name="T95" fmla="*/ 74 h 156"/>
                    <a:gd name="T96" fmla="*/ 26 w 86"/>
                    <a:gd name="T97" fmla="*/ 89 h 156"/>
                    <a:gd name="T98" fmla="*/ 24 w 86"/>
                    <a:gd name="T99" fmla="*/ 99 h 156"/>
                    <a:gd name="T100" fmla="*/ 29 w 86"/>
                    <a:gd name="T101" fmla="*/ 90 h 156"/>
                    <a:gd name="T102" fmla="*/ 37 w 86"/>
                    <a:gd name="T103" fmla="*/ 77 h 156"/>
                    <a:gd name="T104" fmla="*/ 46 w 86"/>
                    <a:gd name="T105" fmla="*/ 61 h 156"/>
                    <a:gd name="T106" fmla="*/ 53 w 86"/>
                    <a:gd name="T107" fmla="*/ 48 h 156"/>
                    <a:gd name="T108" fmla="*/ 42 w 86"/>
                    <a:gd name="T109" fmla="*/ 75 h 156"/>
                    <a:gd name="T110" fmla="*/ 33 w 86"/>
                    <a:gd name="T111" fmla="*/ 104 h 156"/>
                    <a:gd name="T112" fmla="*/ 31 w 86"/>
                    <a:gd name="T113" fmla="*/ 118 h 156"/>
                    <a:gd name="T114" fmla="*/ 30 w 86"/>
                    <a:gd name="T115" fmla="*/ 131 h 156"/>
                    <a:gd name="T116" fmla="*/ 31 w 86"/>
                    <a:gd name="T117" fmla="*/ 141 h 156"/>
                    <a:gd name="T118" fmla="*/ 35 w 86"/>
                    <a:gd name="T119" fmla="*/ 154 h 156"/>
                    <a:gd name="T120" fmla="*/ 36 w 86"/>
                    <a:gd name="T121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86" h="156">
                      <a:moveTo>
                        <a:pt x="36" y="154"/>
                      </a:moveTo>
                      <a:cubicBezTo>
                        <a:pt x="36" y="153"/>
                        <a:pt x="35" y="151"/>
                        <a:pt x="35" y="149"/>
                      </a:cubicBezTo>
                      <a:cubicBezTo>
                        <a:pt x="35" y="147"/>
                        <a:pt x="35" y="144"/>
                        <a:pt x="35" y="141"/>
                      </a:cubicBezTo>
                      <a:cubicBezTo>
                        <a:pt x="35" y="140"/>
                        <a:pt x="35" y="138"/>
                        <a:pt x="35" y="136"/>
                      </a:cubicBezTo>
                      <a:cubicBezTo>
                        <a:pt x="35" y="135"/>
                        <a:pt x="35" y="133"/>
                        <a:pt x="35" y="131"/>
                      </a:cubicBezTo>
                      <a:cubicBezTo>
                        <a:pt x="35" y="129"/>
                        <a:pt x="36" y="127"/>
                        <a:pt x="36" y="125"/>
                      </a:cubicBezTo>
                      <a:cubicBezTo>
                        <a:pt x="36" y="123"/>
                        <a:pt x="37" y="121"/>
                        <a:pt x="37" y="119"/>
                      </a:cubicBezTo>
                      <a:cubicBezTo>
                        <a:pt x="38" y="117"/>
                        <a:pt x="38" y="115"/>
                        <a:pt x="39" y="113"/>
                      </a:cubicBezTo>
                      <a:cubicBezTo>
                        <a:pt x="39" y="110"/>
                        <a:pt x="40" y="108"/>
                        <a:pt x="40" y="106"/>
                      </a:cubicBezTo>
                      <a:cubicBezTo>
                        <a:pt x="42" y="101"/>
                        <a:pt x="43" y="97"/>
                        <a:pt x="45" y="92"/>
                      </a:cubicBezTo>
                      <a:cubicBezTo>
                        <a:pt x="46" y="87"/>
                        <a:pt x="48" y="83"/>
                        <a:pt x="49" y="78"/>
                      </a:cubicBezTo>
                      <a:cubicBezTo>
                        <a:pt x="51" y="73"/>
                        <a:pt x="53" y="68"/>
                        <a:pt x="55" y="64"/>
                      </a:cubicBezTo>
                      <a:cubicBezTo>
                        <a:pt x="57" y="59"/>
                        <a:pt x="58" y="55"/>
                        <a:pt x="60" y="50"/>
                      </a:cubicBezTo>
                      <a:cubicBezTo>
                        <a:pt x="62" y="46"/>
                        <a:pt x="64" y="42"/>
                        <a:pt x="65" y="38"/>
                      </a:cubicBezTo>
                      <a:cubicBezTo>
                        <a:pt x="67" y="34"/>
                        <a:pt x="69" y="30"/>
                        <a:pt x="70" y="27"/>
                      </a:cubicBezTo>
                      <a:cubicBezTo>
                        <a:pt x="72" y="23"/>
                        <a:pt x="73" y="19"/>
                        <a:pt x="75" y="16"/>
                      </a:cubicBezTo>
                      <a:cubicBezTo>
                        <a:pt x="75" y="15"/>
                        <a:pt x="76" y="14"/>
                        <a:pt x="77" y="13"/>
                      </a:cubicBezTo>
                      <a:cubicBezTo>
                        <a:pt x="77" y="15"/>
                        <a:pt x="77" y="17"/>
                        <a:pt x="77" y="19"/>
                      </a:cubicBezTo>
                      <a:cubicBezTo>
                        <a:pt x="78" y="25"/>
                        <a:pt x="78" y="31"/>
                        <a:pt x="78" y="36"/>
                      </a:cubicBezTo>
                      <a:cubicBezTo>
                        <a:pt x="78" y="39"/>
                        <a:pt x="78" y="42"/>
                        <a:pt x="78" y="45"/>
                      </a:cubicBezTo>
                      <a:cubicBezTo>
                        <a:pt x="78" y="48"/>
                        <a:pt x="77" y="51"/>
                        <a:pt x="77" y="54"/>
                      </a:cubicBezTo>
                      <a:cubicBezTo>
                        <a:pt x="77" y="57"/>
                        <a:pt x="77" y="60"/>
                        <a:pt x="76" y="63"/>
                      </a:cubicBezTo>
                      <a:cubicBezTo>
                        <a:pt x="76" y="66"/>
                        <a:pt x="76" y="69"/>
                        <a:pt x="75" y="72"/>
                      </a:cubicBezTo>
                      <a:cubicBezTo>
                        <a:pt x="75" y="75"/>
                        <a:pt x="74" y="78"/>
                        <a:pt x="73" y="80"/>
                      </a:cubicBezTo>
                      <a:cubicBezTo>
                        <a:pt x="73" y="83"/>
                        <a:pt x="72" y="86"/>
                        <a:pt x="71" y="89"/>
                      </a:cubicBezTo>
                      <a:cubicBezTo>
                        <a:pt x="71" y="92"/>
                        <a:pt x="70" y="95"/>
                        <a:pt x="69" y="98"/>
                      </a:cubicBezTo>
                      <a:cubicBezTo>
                        <a:pt x="68" y="101"/>
                        <a:pt x="67" y="103"/>
                        <a:pt x="66" y="106"/>
                      </a:cubicBezTo>
                      <a:cubicBezTo>
                        <a:pt x="64" y="110"/>
                        <a:pt x="64" y="110"/>
                        <a:pt x="64" y="110"/>
                      </a:cubicBezTo>
                      <a:cubicBezTo>
                        <a:pt x="63" y="114"/>
                        <a:pt x="63" y="114"/>
                        <a:pt x="63" y="114"/>
                      </a:cubicBezTo>
                      <a:cubicBezTo>
                        <a:pt x="61" y="117"/>
                        <a:pt x="60" y="120"/>
                        <a:pt x="59" y="123"/>
                      </a:cubicBezTo>
                      <a:cubicBezTo>
                        <a:pt x="57" y="126"/>
                        <a:pt x="57" y="126"/>
                        <a:pt x="57" y="126"/>
                      </a:cubicBezTo>
                      <a:cubicBezTo>
                        <a:pt x="56" y="128"/>
                        <a:pt x="55" y="129"/>
                        <a:pt x="54" y="130"/>
                      </a:cubicBezTo>
                      <a:cubicBezTo>
                        <a:pt x="53" y="133"/>
                        <a:pt x="51" y="135"/>
                        <a:pt x="49" y="138"/>
                      </a:cubicBezTo>
                      <a:cubicBezTo>
                        <a:pt x="51" y="136"/>
                        <a:pt x="53" y="133"/>
                        <a:pt x="55" y="131"/>
                      </a:cubicBezTo>
                      <a:cubicBezTo>
                        <a:pt x="56" y="130"/>
                        <a:pt x="57" y="129"/>
                        <a:pt x="58" y="127"/>
                      </a:cubicBezTo>
                      <a:cubicBezTo>
                        <a:pt x="61" y="124"/>
                        <a:pt x="61" y="124"/>
                        <a:pt x="61" y="124"/>
                      </a:cubicBezTo>
                      <a:cubicBezTo>
                        <a:pt x="62" y="122"/>
                        <a:pt x="62" y="121"/>
                        <a:pt x="63" y="120"/>
                      </a:cubicBezTo>
                      <a:cubicBezTo>
                        <a:pt x="64" y="119"/>
                        <a:pt x="65" y="117"/>
                        <a:pt x="66" y="116"/>
                      </a:cubicBezTo>
                      <a:cubicBezTo>
                        <a:pt x="68" y="112"/>
                        <a:pt x="68" y="112"/>
                        <a:pt x="68" y="112"/>
                      </a:cubicBezTo>
                      <a:cubicBezTo>
                        <a:pt x="70" y="108"/>
                        <a:pt x="70" y="108"/>
                        <a:pt x="70" y="108"/>
                      </a:cubicBezTo>
                      <a:cubicBezTo>
                        <a:pt x="71" y="105"/>
                        <a:pt x="72" y="102"/>
                        <a:pt x="73" y="99"/>
                      </a:cubicBezTo>
                      <a:cubicBezTo>
                        <a:pt x="75" y="96"/>
                        <a:pt x="76" y="94"/>
                        <a:pt x="77" y="91"/>
                      </a:cubicBezTo>
                      <a:cubicBezTo>
                        <a:pt x="77" y="89"/>
                        <a:pt x="78" y="88"/>
                        <a:pt x="78" y="86"/>
                      </a:cubicBezTo>
                      <a:cubicBezTo>
                        <a:pt x="78" y="85"/>
                        <a:pt x="79" y="83"/>
                        <a:pt x="79" y="82"/>
                      </a:cubicBezTo>
                      <a:cubicBezTo>
                        <a:pt x="80" y="79"/>
                        <a:pt x="81" y="76"/>
                        <a:pt x="81" y="73"/>
                      </a:cubicBezTo>
                      <a:cubicBezTo>
                        <a:pt x="82" y="70"/>
                        <a:pt x="83" y="67"/>
                        <a:pt x="83" y="64"/>
                      </a:cubicBezTo>
                      <a:cubicBezTo>
                        <a:pt x="84" y="61"/>
                        <a:pt x="84" y="58"/>
                        <a:pt x="84" y="55"/>
                      </a:cubicBezTo>
                      <a:cubicBezTo>
                        <a:pt x="85" y="52"/>
                        <a:pt x="85" y="49"/>
                        <a:pt x="85" y="46"/>
                      </a:cubicBezTo>
                      <a:cubicBezTo>
                        <a:pt x="85" y="43"/>
                        <a:pt x="86" y="40"/>
                        <a:pt x="86" y="37"/>
                      </a:cubicBezTo>
                      <a:cubicBezTo>
                        <a:pt x="86" y="34"/>
                        <a:pt x="86" y="31"/>
                        <a:pt x="86" y="27"/>
                      </a:cubicBezTo>
                      <a:cubicBezTo>
                        <a:pt x="86" y="24"/>
                        <a:pt x="86" y="21"/>
                        <a:pt x="85" y="18"/>
                      </a:cubicBezTo>
                      <a:cubicBezTo>
                        <a:pt x="85" y="15"/>
                        <a:pt x="85" y="12"/>
                        <a:pt x="85" y="9"/>
                      </a:cubicBezTo>
                      <a:cubicBezTo>
                        <a:pt x="85" y="9"/>
                        <a:pt x="85" y="9"/>
                        <a:pt x="85" y="9"/>
                      </a:cubicBezTo>
                      <a:cubicBezTo>
                        <a:pt x="82" y="4"/>
                        <a:pt x="80" y="0"/>
                        <a:pt x="80" y="0"/>
                      </a:cubicBezTo>
                      <a:cubicBezTo>
                        <a:pt x="80" y="0"/>
                        <a:pt x="77" y="2"/>
                        <a:pt x="73" y="5"/>
                      </a:cubicBezTo>
                      <a:cubicBezTo>
                        <a:pt x="72" y="6"/>
                        <a:pt x="72" y="6"/>
                        <a:pt x="72" y="6"/>
                      </a:cubicBezTo>
                      <a:cubicBezTo>
                        <a:pt x="70" y="8"/>
                        <a:pt x="69" y="10"/>
                        <a:pt x="67" y="13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3" y="17"/>
                        <a:pt x="63" y="18"/>
                        <a:pt x="62" y="19"/>
                      </a:cubicBez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58" y="23"/>
                        <a:pt x="57" y="24"/>
                        <a:pt x="56" y="25"/>
                      </a:cubicBezTo>
                      <a:cubicBezTo>
                        <a:pt x="54" y="27"/>
                        <a:pt x="52" y="29"/>
                        <a:pt x="50" y="31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41" y="39"/>
                        <a:pt x="38" y="41"/>
                        <a:pt x="36" y="43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52"/>
                        <a:pt x="26" y="54"/>
                        <a:pt x="24" y="56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7" y="66"/>
                        <a:pt x="16" y="68"/>
                        <a:pt x="14" y="71"/>
                      </a:cubicBezTo>
                      <a:cubicBezTo>
                        <a:pt x="13" y="73"/>
                        <a:pt x="11" y="76"/>
                        <a:pt x="10" y="79"/>
                      </a:cubicBezTo>
                      <a:cubicBezTo>
                        <a:pt x="8" y="81"/>
                        <a:pt x="7" y="84"/>
                        <a:pt x="6" y="87"/>
                      </a:cubicBezTo>
                      <a:cubicBezTo>
                        <a:pt x="5" y="89"/>
                        <a:pt x="3" y="92"/>
                        <a:pt x="3" y="95"/>
                      </a:cubicBezTo>
                      <a:cubicBezTo>
                        <a:pt x="2" y="97"/>
                        <a:pt x="2" y="97"/>
                        <a:pt x="2" y="97"/>
                      </a:cubicBezTo>
                      <a:cubicBezTo>
                        <a:pt x="1" y="99"/>
                        <a:pt x="1" y="99"/>
                        <a:pt x="1" y="99"/>
                      </a:cubicBezTo>
                      <a:cubicBezTo>
                        <a:pt x="1" y="101"/>
                        <a:pt x="1" y="102"/>
                        <a:pt x="1" y="103"/>
                      </a:cubicBezTo>
                      <a:cubicBezTo>
                        <a:pt x="0" y="105"/>
                        <a:pt x="0" y="106"/>
                        <a:pt x="0" y="108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1" y="108"/>
                        <a:pt x="1" y="108"/>
                        <a:pt x="1" y="108"/>
                      </a:cubicBezTo>
                      <a:cubicBezTo>
                        <a:pt x="1" y="106"/>
                        <a:pt x="1" y="105"/>
                        <a:pt x="2" y="104"/>
                      </a:cubicBezTo>
                      <a:cubicBezTo>
                        <a:pt x="2" y="102"/>
                        <a:pt x="3" y="101"/>
                        <a:pt x="3" y="99"/>
                      </a:cubicBezTo>
                      <a:cubicBezTo>
                        <a:pt x="4" y="98"/>
                        <a:pt x="4" y="98"/>
                        <a:pt x="4" y="98"/>
                      </a:cubicBezTo>
                      <a:cubicBezTo>
                        <a:pt x="5" y="96"/>
                        <a:pt x="5" y="96"/>
                        <a:pt x="5" y="96"/>
                      </a:cubicBezTo>
                      <a:cubicBezTo>
                        <a:pt x="6" y="93"/>
                        <a:pt x="7" y="91"/>
                        <a:pt x="9" y="88"/>
                      </a:cubicBezTo>
                      <a:cubicBezTo>
                        <a:pt x="10" y="85"/>
                        <a:pt x="11" y="83"/>
                        <a:pt x="13" y="81"/>
                      </a:cubicBezTo>
                      <a:cubicBezTo>
                        <a:pt x="15" y="78"/>
                        <a:pt x="16" y="76"/>
                        <a:pt x="18" y="73"/>
                      </a:cubicBezTo>
                      <a:cubicBezTo>
                        <a:pt x="20" y="71"/>
                        <a:pt x="21" y="69"/>
                        <a:pt x="23" y="67"/>
                      </a:cubicBezTo>
                      <a:cubicBezTo>
                        <a:pt x="25" y="64"/>
                        <a:pt x="27" y="62"/>
                        <a:pt x="29" y="60"/>
                      </a:cubicBezTo>
                      <a:cubicBezTo>
                        <a:pt x="31" y="58"/>
                        <a:pt x="33" y="56"/>
                        <a:pt x="35" y="54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3" y="46"/>
                        <a:pt x="45" y="45"/>
                        <a:pt x="47" y="43"/>
                      </a:cubicBezTo>
                      <a:cubicBezTo>
                        <a:pt x="46" y="45"/>
                        <a:pt x="44" y="47"/>
                        <a:pt x="43" y="48"/>
                      </a:cubicBezTo>
                      <a:cubicBezTo>
                        <a:pt x="42" y="51"/>
                        <a:pt x="40" y="54"/>
                        <a:pt x="39" y="57"/>
                      </a:cubicBezTo>
                      <a:cubicBezTo>
                        <a:pt x="37" y="60"/>
                        <a:pt x="35" y="63"/>
                        <a:pt x="34" y="66"/>
                      </a:cubicBezTo>
                      <a:cubicBezTo>
                        <a:pt x="33" y="69"/>
                        <a:pt x="32" y="71"/>
                        <a:pt x="31" y="74"/>
                      </a:cubicBezTo>
                      <a:cubicBezTo>
                        <a:pt x="30" y="77"/>
                        <a:pt x="29" y="80"/>
                        <a:pt x="28" y="82"/>
                      </a:cubicBezTo>
                      <a:cubicBezTo>
                        <a:pt x="27" y="84"/>
                        <a:pt x="27" y="87"/>
                        <a:pt x="26" y="89"/>
                      </a:cubicBezTo>
                      <a:cubicBezTo>
                        <a:pt x="26" y="91"/>
                        <a:pt x="25" y="92"/>
                        <a:pt x="25" y="94"/>
                      </a:cubicBezTo>
                      <a:cubicBezTo>
                        <a:pt x="24" y="97"/>
                        <a:pt x="24" y="99"/>
                        <a:pt x="24" y="99"/>
                      </a:cubicBezTo>
                      <a:cubicBezTo>
                        <a:pt x="24" y="99"/>
                        <a:pt x="25" y="97"/>
                        <a:pt x="27" y="94"/>
                      </a:cubicBezTo>
                      <a:cubicBezTo>
                        <a:pt x="27" y="93"/>
                        <a:pt x="28" y="92"/>
                        <a:pt x="29" y="90"/>
                      </a:cubicBezTo>
                      <a:cubicBezTo>
                        <a:pt x="30" y="88"/>
                        <a:pt x="31" y="86"/>
                        <a:pt x="32" y="84"/>
                      </a:cubicBezTo>
                      <a:cubicBezTo>
                        <a:pt x="34" y="82"/>
                        <a:pt x="35" y="79"/>
                        <a:pt x="37" y="77"/>
                      </a:cubicBezTo>
                      <a:cubicBezTo>
                        <a:pt x="38" y="74"/>
                        <a:pt x="39" y="72"/>
                        <a:pt x="41" y="69"/>
                      </a:cubicBezTo>
                      <a:cubicBezTo>
                        <a:pt x="42" y="66"/>
                        <a:pt x="44" y="64"/>
                        <a:pt x="46" y="61"/>
                      </a:cubicBezTo>
                      <a:cubicBezTo>
                        <a:pt x="47" y="58"/>
                        <a:pt x="49" y="55"/>
                        <a:pt x="50" y="53"/>
                      </a:cubicBezTo>
                      <a:cubicBezTo>
                        <a:pt x="51" y="51"/>
                        <a:pt x="52" y="50"/>
                        <a:pt x="53" y="48"/>
                      </a:cubicBezTo>
                      <a:cubicBezTo>
                        <a:pt x="51" y="52"/>
                        <a:pt x="49" y="56"/>
                        <a:pt x="47" y="61"/>
                      </a:cubicBezTo>
                      <a:cubicBezTo>
                        <a:pt x="45" y="65"/>
                        <a:pt x="44" y="70"/>
                        <a:pt x="42" y="75"/>
                      </a:cubicBezTo>
                      <a:cubicBezTo>
                        <a:pt x="40" y="80"/>
                        <a:pt x="38" y="85"/>
                        <a:pt x="37" y="90"/>
                      </a:cubicBezTo>
                      <a:cubicBezTo>
                        <a:pt x="35" y="95"/>
                        <a:pt x="34" y="99"/>
                        <a:pt x="33" y="104"/>
                      </a:cubicBezTo>
                      <a:cubicBezTo>
                        <a:pt x="33" y="107"/>
                        <a:pt x="32" y="109"/>
                        <a:pt x="32" y="111"/>
                      </a:cubicBezTo>
                      <a:cubicBezTo>
                        <a:pt x="32" y="114"/>
                        <a:pt x="31" y="116"/>
                        <a:pt x="31" y="118"/>
                      </a:cubicBezTo>
                      <a:cubicBezTo>
                        <a:pt x="31" y="120"/>
                        <a:pt x="31" y="122"/>
                        <a:pt x="31" y="125"/>
                      </a:cubicBezTo>
                      <a:cubicBezTo>
                        <a:pt x="31" y="127"/>
                        <a:pt x="30" y="129"/>
                        <a:pt x="30" y="131"/>
                      </a:cubicBezTo>
                      <a:cubicBezTo>
                        <a:pt x="31" y="133"/>
                        <a:pt x="31" y="135"/>
                        <a:pt x="31" y="136"/>
                      </a:cubicBezTo>
                      <a:cubicBezTo>
                        <a:pt x="31" y="138"/>
                        <a:pt x="31" y="140"/>
                        <a:pt x="31" y="141"/>
                      </a:cubicBezTo>
                      <a:cubicBezTo>
                        <a:pt x="32" y="145"/>
                        <a:pt x="33" y="147"/>
                        <a:pt x="33" y="149"/>
                      </a:cubicBezTo>
                      <a:cubicBezTo>
                        <a:pt x="34" y="152"/>
                        <a:pt x="35" y="153"/>
                        <a:pt x="35" y="154"/>
                      </a:cubicBezTo>
                      <a:cubicBezTo>
                        <a:pt x="36" y="155"/>
                        <a:pt x="36" y="156"/>
                        <a:pt x="36" y="156"/>
                      </a:cubicBezTo>
                      <a:cubicBezTo>
                        <a:pt x="36" y="156"/>
                        <a:pt x="36" y="156"/>
                        <a:pt x="36" y="156"/>
                      </a:cubicBezTo>
                      <a:cubicBezTo>
                        <a:pt x="36" y="156"/>
                        <a:pt x="36" y="155"/>
                        <a:pt x="36" y="154"/>
                      </a:cubicBezTo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5" name="Freeform 108">
                  <a:extLst>
                    <a:ext uri="{FF2B5EF4-FFF2-40B4-BE49-F238E27FC236}">
                      <a16:creationId xmlns:a16="http://schemas.microsoft.com/office/drawing/2014/main" xmlns="" id="{64CE6EB7-36AA-46EE-8691-1808DBBF3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441450"/>
                  <a:ext cx="674688" cy="625475"/>
                </a:xfrm>
                <a:custGeom>
                  <a:avLst/>
                  <a:gdLst>
                    <a:gd name="T0" fmla="*/ 0 w 179"/>
                    <a:gd name="T1" fmla="*/ 149 h 166"/>
                    <a:gd name="T2" fmla="*/ 136 w 179"/>
                    <a:gd name="T3" fmla="*/ 65 h 166"/>
                    <a:gd name="T4" fmla="*/ 17 w 179"/>
                    <a:gd name="T5" fmla="*/ 95 h 166"/>
                    <a:gd name="T6" fmla="*/ 0 w 179"/>
                    <a:gd name="T7" fmla="*/ 149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9" h="166">
                      <a:moveTo>
                        <a:pt x="0" y="149"/>
                      </a:moveTo>
                      <a:cubicBezTo>
                        <a:pt x="0" y="149"/>
                        <a:pt x="179" y="166"/>
                        <a:pt x="136" y="65"/>
                      </a:cubicBezTo>
                      <a:cubicBezTo>
                        <a:pt x="108" y="0"/>
                        <a:pt x="48" y="48"/>
                        <a:pt x="17" y="95"/>
                      </a:cubicBezTo>
                      <a:cubicBezTo>
                        <a:pt x="0" y="121"/>
                        <a:pt x="0" y="149"/>
                        <a:pt x="0" y="149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6" name="Freeform 109">
                  <a:extLst>
                    <a:ext uri="{FF2B5EF4-FFF2-40B4-BE49-F238E27FC236}">
                      <a16:creationId xmlns:a16="http://schemas.microsoft.com/office/drawing/2014/main" xmlns="" id="{5EBC40DF-8751-435C-B27B-B77BC7E2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619250"/>
                  <a:ext cx="485775" cy="387350"/>
                </a:xfrm>
                <a:custGeom>
                  <a:avLst/>
                  <a:gdLst>
                    <a:gd name="T0" fmla="*/ 122 w 129"/>
                    <a:gd name="T1" fmla="*/ 6 h 103"/>
                    <a:gd name="T2" fmla="*/ 115 w 129"/>
                    <a:gd name="T3" fmla="*/ 17 h 103"/>
                    <a:gd name="T4" fmla="*/ 107 w 129"/>
                    <a:gd name="T5" fmla="*/ 25 h 103"/>
                    <a:gd name="T6" fmla="*/ 98 w 129"/>
                    <a:gd name="T7" fmla="*/ 34 h 103"/>
                    <a:gd name="T8" fmla="*/ 81 w 129"/>
                    <a:gd name="T9" fmla="*/ 47 h 103"/>
                    <a:gd name="T10" fmla="*/ 57 w 129"/>
                    <a:gd name="T11" fmla="*/ 65 h 103"/>
                    <a:gd name="T12" fmla="*/ 33 w 129"/>
                    <a:gd name="T13" fmla="*/ 80 h 103"/>
                    <a:gd name="T14" fmla="*/ 13 w 129"/>
                    <a:gd name="T15" fmla="*/ 92 h 103"/>
                    <a:gd name="T16" fmla="*/ 12 w 129"/>
                    <a:gd name="T17" fmla="*/ 89 h 103"/>
                    <a:gd name="T18" fmla="*/ 27 w 129"/>
                    <a:gd name="T19" fmla="*/ 67 h 103"/>
                    <a:gd name="T20" fmla="*/ 39 w 129"/>
                    <a:gd name="T21" fmla="*/ 53 h 103"/>
                    <a:gd name="T22" fmla="*/ 51 w 129"/>
                    <a:gd name="T23" fmla="*/ 40 h 103"/>
                    <a:gd name="T24" fmla="*/ 65 w 129"/>
                    <a:gd name="T25" fmla="*/ 29 h 103"/>
                    <a:gd name="T26" fmla="*/ 76 w 129"/>
                    <a:gd name="T27" fmla="*/ 21 h 103"/>
                    <a:gd name="T28" fmla="*/ 87 w 129"/>
                    <a:gd name="T29" fmla="*/ 14 h 103"/>
                    <a:gd name="T30" fmla="*/ 95 w 129"/>
                    <a:gd name="T31" fmla="*/ 10 h 103"/>
                    <a:gd name="T32" fmla="*/ 95 w 129"/>
                    <a:gd name="T33" fmla="*/ 9 h 103"/>
                    <a:gd name="T34" fmla="*/ 86 w 129"/>
                    <a:gd name="T35" fmla="*/ 12 h 103"/>
                    <a:gd name="T36" fmla="*/ 78 w 129"/>
                    <a:gd name="T37" fmla="*/ 16 h 103"/>
                    <a:gd name="T38" fmla="*/ 70 w 129"/>
                    <a:gd name="T39" fmla="*/ 20 h 103"/>
                    <a:gd name="T40" fmla="*/ 54 w 129"/>
                    <a:gd name="T41" fmla="*/ 30 h 103"/>
                    <a:gd name="T42" fmla="*/ 47 w 129"/>
                    <a:gd name="T43" fmla="*/ 36 h 103"/>
                    <a:gd name="T44" fmla="*/ 34 w 129"/>
                    <a:gd name="T45" fmla="*/ 48 h 103"/>
                    <a:gd name="T46" fmla="*/ 22 w 129"/>
                    <a:gd name="T47" fmla="*/ 62 h 103"/>
                    <a:gd name="T48" fmla="*/ 11 w 129"/>
                    <a:gd name="T49" fmla="*/ 77 h 103"/>
                    <a:gd name="T50" fmla="*/ 1 w 129"/>
                    <a:gd name="T51" fmla="*/ 92 h 103"/>
                    <a:gd name="T52" fmla="*/ 0 w 129"/>
                    <a:gd name="T53" fmla="*/ 102 h 103"/>
                    <a:gd name="T54" fmla="*/ 10 w 129"/>
                    <a:gd name="T55" fmla="*/ 102 h 103"/>
                    <a:gd name="T56" fmla="*/ 22 w 129"/>
                    <a:gd name="T57" fmla="*/ 98 h 103"/>
                    <a:gd name="T58" fmla="*/ 30 w 129"/>
                    <a:gd name="T59" fmla="*/ 96 h 103"/>
                    <a:gd name="T60" fmla="*/ 42 w 129"/>
                    <a:gd name="T61" fmla="*/ 94 h 103"/>
                    <a:gd name="T62" fmla="*/ 60 w 129"/>
                    <a:gd name="T63" fmla="*/ 92 h 103"/>
                    <a:gd name="T64" fmla="*/ 69 w 129"/>
                    <a:gd name="T65" fmla="*/ 90 h 103"/>
                    <a:gd name="T66" fmla="*/ 82 w 129"/>
                    <a:gd name="T67" fmla="*/ 87 h 103"/>
                    <a:gd name="T68" fmla="*/ 94 w 129"/>
                    <a:gd name="T69" fmla="*/ 82 h 103"/>
                    <a:gd name="T70" fmla="*/ 110 w 129"/>
                    <a:gd name="T71" fmla="*/ 74 h 103"/>
                    <a:gd name="T72" fmla="*/ 119 w 129"/>
                    <a:gd name="T73" fmla="*/ 68 h 103"/>
                    <a:gd name="T74" fmla="*/ 124 w 129"/>
                    <a:gd name="T75" fmla="*/ 63 h 103"/>
                    <a:gd name="T76" fmla="*/ 129 w 129"/>
                    <a:gd name="T77" fmla="*/ 56 h 103"/>
                    <a:gd name="T78" fmla="*/ 123 w 129"/>
                    <a:gd name="T79" fmla="*/ 62 h 103"/>
                    <a:gd name="T80" fmla="*/ 118 w 129"/>
                    <a:gd name="T81" fmla="*/ 66 h 103"/>
                    <a:gd name="T82" fmla="*/ 109 w 129"/>
                    <a:gd name="T83" fmla="*/ 71 h 103"/>
                    <a:gd name="T84" fmla="*/ 93 w 129"/>
                    <a:gd name="T85" fmla="*/ 78 h 103"/>
                    <a:gd name="T86" fmla="*/ 76 w 129"/>
                    <a:gd name="T87" fmla="*/ 82 h 103"/>
                    <a:gd name="T88" fmla="*/ 63 w 129"/>
                    <a:gd name="T89" fmla="*/ 85 h 103"/>
                    <a:gd name="T90" fmla="*/ 52 w 129"/>
                    <a:gd name="T91" fmla="*/ 86 h 103"/>
                    <a:gd name="T92" fmla="*/ 66 w 129"/>
                    <a:gd name="T93" fmla="*/ 79 h 103"/>
                    <a:gd name="T94" fmla="*/ 82 w 129"/>
                    <a:gd name="T95" fmla="*/ 70 h 103"/>
                    <a:gd name="T96" fmla="*/ 95 w 129"/>
                    <a:gd name="T97" fmla="*/ 60 h 103"/>
                    <a:gd name="T98" fmla="*/ 102 w 129"/>
                    <a:gd name="T99" fmla="*/ 54 h 103"/>
                    <a:gd name="T100" fmla="*/ 93 w 129"/>
                    <a:gd name="T101" fmla="*/ 58 h 103"/>
                    <a:gd name="T102" fmla="*/ 79 w 129"/>
                    <a:gd name="T103" fmla="*/ 64 h 103"/>
                    <a:gd name="T104" fmla="*/ 63 w 129"/>
                    <a:gd name="T105" fmla="*/ 72 h 103"/>
                    <a:gd name="T106" fmla="*/ 50 w 129"/>
                    <a:gd name="T107" fmla="*/ 78 h 103"/>
                    <a:gd name="T108" fmla="*/ 74 w 129"/>
                    <a:gd name="T109" fmla="*/ 63 h 103"/>
                    <a:gd name="T110" fmla="*/ 98 w 129"/>
                    <a:gd name="T111" fmla="*/ 44 h 103"/>
                    <a:gd name="T112" fmla="*/ 107 w 129"/>
                    <a:gd name="T113" fmla="*/ 34 h 103"/>
                    <a:gd name="T114" fmla="*/ 115 w 129"/>
                    <a:gd name="T115" fmla="*/ 24 h 103"/>
                    <a:gd name="T116" fmla="*/ 120 w 129"/>
                    <a:gd name="T117" fmla="*/ 14 h 103"/>
                    <a:gd name="T118" fmla="*/ 125 w 129"/>
                    <a:gd name="T119" fmla="*/ 1 h 103"/>
                    <a:gd name="T120" fmla="*/ 125 w 129"/>
                    <a:gd name="T12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9" h="103">
                      <a:moveTo>
                        <a:pt x="124" y="1"/>
                      </a:moveTo>
                      <a:cubicBezTo>
                        <a:pt x="124" y="2"/>
                        <a:pt x="123" y="4"/>
                        <a:pt x="122" y="6"/>
                      </a:cubicBezTo>
                      <a:cubicBezTo>
                        <a:pt x="121" y="8"/>
                        <a:pt x="119" y="10"/>
                        <a:pt x="118" y="13"/>
                      </a:cubicBezTo>
                      <a:cubicBezTo>
                        <a:pt x="117" y="14"/>
                        <a:pt x="116" y="15"/>
                        <a:pt x="115" y="17"/>
                      </a:cubicBezTo>
                      <a:cubicBezTo>
                        <a:pt x="114" y="18"/>
                        <a:pt x="113" y="19"/>
                        <a:pt x="111" y="21"/>
                      </a:cubicBezTo>
                      <a:cubicBezTo>
                        <a:pt x="110" y="22"/>
                        <a:pt x="109" y="23"/>
                        <a:pt x="107" y="25"/>
                      </a:cubicBezTo>
                      <a:cubicBezTo>
                        <a:pt x="106" y="26"/>
                        <a:pt x="104" y="28"/>
                        <a:pt x="103" y="29"/>
                      </a:cubicBezTo>
                      <a:cubicBezTo>
                        <a:pt x="101" y="31"/>
                        <a:pt x="100" y="32"/>
                        <a:pt x="98" y="34"/>
                      </a:cubicBezTo>
                      <a:cubicBezTo>
                        <a:pt x="96" y="35"/>
                        <a:pt x="95" y="37"/>
                        <a:pt x="93" y="38"/>
                      </a:cubicBezTo>
                      <a:cubicBezTo>
                        <a:pt x="89" y="41"/>
                        <a:pt x="85" y="44"/>
                        <a:pt x="81" y="47"/>
                      </a:cubicBezTo>
                      <a:cubicBezTo>
                        <a:pt x="77" y="50"/>
                        <a:pt x="73" y="53"/>
                        <a:pt x="69" y="56"/>
                      </a:cubicBezTo>
                      <a:cubicBezTo>
                        <a:pt x="65" y="59"/>
                        <a:pt x="61" y="62"/>
                        <a:pt x="57" y="65"/>
                      </a:cubicBezTo>
                      <a:cubicBezTo>
                        <a:pt x="53" y="67"/>
                        <a:pt x="49" y="70"/>
                        <a:pt x="45" y="73"/>
                      </a:cubicBezTo>
                      <a:cubicBezTo>
                        <a:pt x="41" y="75"/>
                        <a:pt x="37" y="77"/>
                        <a:pt x="33" y="80"/>
                      </a:cubicBezTo>
                      <a:cubicBezTo>
                        <a:pt x="30" y="82"/>
                        <a:pt x="26" y="84"/>
                        <a:pt x="23" y="86"/>
                      </a:cubicBezTo>
                      <a:cubicBezTo>
                        <a:pt x="19" y="89"/>
                        <a:pt x="16" y="91"/>
                        <a:pt x="13" y="92"/>
                      </a:cubicBezTo>
                      <a:cubicBezTo>
                        <a:pt x="12" y="93"/>
                        <a:pt x="11" y="93"/>
                        <a:pt x="9" y="94"/>
                      </a:cubicBezTo>
                      <a:cubicBezTo>
                        <a:pt x="10" y="92"/>
                        <a:pt x="11" y="90"/>
                        <a:pt x="12" y="89"/>
                      </a:cubicBezTo>
                      <a:cubicBezTo>
                        <a:pt x="16" y="83"/>
                        <a:pt x="19" y="79"/>
                        <a:pt x="22" y="74"/>
                      </a:cubicBezTo>
                      <a:cubicBezTo>
                        <a:pt x="24" y="71"/>
                        <a:pt x="25" y="69"/>
                        <a:pt x="27" y="67"/>
                      </a:cubicBezTo>
                      <a:cubicBezTo>
                        <a:pt x="29" y="64"/>
                        <a:pt x="31" y="62"/>
                        <a:pt x="33" y="60"/>
                      </a:cubicBezTo>
                      <a:cubicBezTo>
                        <a:pt x="35" y="57"/>
                        <a:pt x="37" y="55"/>
                        <a:pt x="39" y="53"/>
                      </a:cubicBezTo>
                      <a:cubicBezTo>
                        <a:pt x="41" y="51"/>
                        <a:pt x="43" y="49"/>
                        <a:pt x="45" y="46"/>
                      </a:cubicBezTo>
                      <a:cubicBezTo>
                        <a:pt x="47" y="44"/>
                        <a:pt x="49" y="42"/>
                        <a:pt x="51" y="40"/>
                      </a:cubicBezTo>
                      <a:cubicBezTo>
                        <a:pt x="53" y="38"/>
                        <a:pt x="55" y="36"/>
                        <a:pt x="58" y="34"/>
                      </a:cubicBezTo>
                      <a:cubicBezTo>
                        <a:pt x="60" y="32"/>
                        <a:pt x="62" y="30"/>
                        <a:pt x="65" y="29"/>
                      </a:cubicBezTo>
                      <a:cubicBezTo>
                        <a:pt x="67" y="27"/>
                        <a:pt x="69" y="25"/>
                        <a:pt x="72" y="23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79" y="19"/>
                        <a:pt x="79" y="19"/>
                        <a:pt x="79" y="19"/>
                      </a:cubicBezTo>
                      <a:cubicBezTo>
                        <a:pt x="82" y="17"/>
                        <a:pt x="85" y="16"/>
                        <a:pt x="87" y="14"/>
                      </a:cubicBezTo>
                      <a:cubicBezTo>
                        <a:pt x="91" y="12"/>
                        <a:pt x="91" y="12"/>
                        <a:pt x="91" y="12"/>
                      </a:cubicBezTo>
                      <a:cubicBezTo>
                        <a:pt x="93" y="11"/>
                        <a:pt x="94" y="11"/>
                        <a:pt x="95" y="10"/>
                      </a:cubicBezTo>
                      <a:cubicBezTo>
                        <a:pt x="98" y="9"/>
                        <a:pt x="101" y="8"/>
                        <a:pt x="104" y="7"/>
                      </a:cubicBezTo>
                      <a:cubicBezTo>
                        <a:pt x="101" y="8"/>
                        <a:pt x="98" y="8"/>
                        <a:pt x="95" y="9"/>
                      </a:cubicBezTo>
                      <a:cubicBezTo>
                        <a:pt x="94" y="10"/>
                        <a:pt x="92" y="10"/>
                        <a:pt x="91" y="10"/>
                      </a:cubicBezTo>
                      <a:cubicBezTo>
                        <a:pt x="86" y="12"/>
                        <a:pt x="86" y="12"/>
                        <a:pt x="86" y="12"/>
                      </a:cubicBezTo>
                      <a:cubicBezTo>
                        <a:pt x="85" y="13"/>
                        <a:pt x="83" y="13"/>
                        <a:pt x="82" y="14"/>
                      </a:cubicBezTo>
                      <a:cubicBezTo>
                        <a:pt x="81" y="14"/>
                        <a:pt x="79" y="15"/>
                        <a:pt x="78" y="16"/>
                      </a:cubicBezTo>
                      <a:cubicBezTo>
                        <a:pt x="74" y="18"/>
                        <a:pt x="74" y="18"/>
                        <a:pt x="74" y="18"/>
                      </a:cubicBezTo>
                      <a:cubicBezTo>
                        <a:pt x="70" y="20"/>
                        <a:pt x="70" y="20"/>
                        <a:pt x="70" y="20"/>
                      </a:cubicBezTo>
                      <a:cubicBezTo>
                        <a:pt x="67" y="21"/>
                        <a:pt x="64" y="23"/>
                        <a:pt x="62" y="25"/>
                      </a:cubicBezTo>
                      <a:cubicBezTo>
                        <a:pt x="59" y="26"/>
                        <a:pt x="57" y="28"/>
                        <a:pt x="54" y="30"/>
                      </a:cubicBezTo>
                      <a:cubicBezTo>
                        <a:pt x="53" y="31"/>
                        <a:pt x="52" y="32"/>
                        <a:pt x="51" y="33"/>
                      </a:cubicBezTo>
                      <a:cubicBezTo>
                        <a:pt x="49" y="34"/>
                        <a:pt x="48" y="35"/>
                        <a:pt x="47" y="36"/>
                      </a:cubicBezTo>
                      <a:cubicBezTo>
                        <a:pt x="45" y="38"/>
                        <a:pt x="42" y="40"/>
                        <a:pt x="40" y="42"/>
                      </a:cubicBezTo>
                      <a:cubicBezTo>
                        <a:pt x="38" y="44"/>
                        <a:pt x="36" y="46"/>
                        <a:pt x="34" y="48"/>
                      </a:cubicBezTo>
                      <a:cubicBezTo>
                        <a:pt x="31" y="50"/>
                        <a:pt x="29" y="53"/>
                        <a:pt x="27" y="55"/>
                      </a:cubicBezTo>
                      <a:cubicBezTo>
                        <a:pt x="25" y="57"/>
                        <a:pt x="24" y="59"/>
                        <a:pt x="22" y="62"/>
                      </a:cubicBezTo>
                      <a:cubicBezTo>
                        <a:pt x="20" y="64"/>
                        <a:pt x="18" y="67"/>
                        <a:pt x="16" y="69"/>
                      </a:cubicBezTo>
                      <a:cubicBezTo>
                        <a:pt x="14" y="72"/>
                        <a:pt x="12" y="74"/>
                        <a:pt x="11" y="77"/>
                      </a:cubicBezTo>
                      <a:cubicBezTo>
                        <a:pt x="9" y="79"/>
                        <a:pt x="7" y="82"/>
                        <a:pt x="6" y="84"/>
                      </a:cubicBezTo>
                      <a:cubicBezTo>
                        <a:pt x="4" y="87"/>
                        <a:pt x="2" y="89"/>
                        <a:pt x="1" y="92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0" y="98"/>
                        <a:pt x="0" y="102"/>
                        <a:pt x="0" y="102"/>
                      </a:cubicBezTo>
                      <a:cubicBezTo>
                        <a:pt x="0" y="102"/>
                        <a:pt x="3" y="102"/>
                        <a:pt x="8" y="103"/>
                      </a:cubicBezTo>
                      <a:cubicBezTo>
                        <a:pt x="9" y="103"/>
                        <a:pt x="9" y="102"/>
                        <a:pt x="10" y="102"/>
                      </a:cubicBezTo>
                      <a:cubicBezTo>
                        <a:pt x="12" y="101"/>
                        <a:pt x="15" y="100"/>
                        <a:pt x="18" y="99"/>
                      </a:cubicBezTo>
                      <a:cubicBezTo>
                        <a:pt x="22" y="98"/>
                        <a:pt x="22" y="98"/>
                        <a:pt x="22" y="98"/>
                      </a:cubicBezTo>
                      <a:cubicBezTo>
                        <a:pt x="23" y="98"/>
                        <a:pt x="24" y="97"/>
                        <a:pt x="26" y="97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1" y="96"/>
                        <a:pt x="33" y="96"/>
                        <a:pt x="34" y="95"/>
                      </a:cubicBezTo>
                      <a:cubicBezTo>
                        <a:pt x="37" y="95"/>
                        <a:pt x="39" y="94"/>
                        <a:pt x="42" y="94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54" y="93"/>
                        <a:pt x="57" y="93"/>
                        <a:pt x="60" y="92"/>
                      </a:cubicBezTo>
                      <a:cubicBezTo>
                        <a:pt x="64" y="91"/>
                        <a:pt x="64" y="91"/>
                        <a:pt x="64" y="91"/>
                      </a:cubicBezTo>
                      <a:cubicBezTo>
                        <a:pt x="69" y="90"/>
                        <a:pt x="69" y="90"/>
                        <a:pt x="69" y="90"/>
                      </a:cubicBezTo>
                      <a:cubicBezTo>
                        <a:pt x="72" y="90"/>
                        <a:pt x="75" y="89"/>
                        <a:pt x="77" y="88"/>
                      </a:cubicBezTo>
                      <a:cubicBezTo>
                        <a:pt x="82" y="87"/>
                        <a:pt x="82" y="87"/>
                        <a:pt x="82" y="87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9" y="84"/>
                        <a:pt x="91" y="83"/>
                        <a:pt x="94" y="82"/>
                      </a:cubicBezTo>
                      <a:cubicBezTo>
                        <a:pt x="97" y="81"/>
                        <a:pt x="100" y="80"/>
                        <a:pt x="102" y="78"/>
                      </a:cubicBezTo>
                      <a:cubicBezTo>
                        <a:pt x="105" y="77"/>
                        <a:pt x="108" y="75"/>
                        <a:pt x="110" y="74"/>
                      </a:cubicBezTo>
                      <a:cubicBezTo>
                        <a:pt x="113" y="72"/>
                        <a:pt x="115" y="71"/>
                        <a:pt x="117" y="69"/>
                      </a:cubicBezTo>
                      <a:cubicBezTo>
                        <a:pt x="119" y="68"/>
                        <a:pt x="119" y="68"/>
                        <a:pt x="119" y="68"/>
                      </a:cubicBezTo>
                      <a:cubicBezTo>
                        <a:pt x="121" y="66"/>
                        <a:pt x="121" y="66"/>
                        <a:pt x="121" y="66"/>
                      </a:cubicBezTo>
                      <a:cubicBezTo>
                        <a:pt x="122" y="65"/>
                        <a:pt x="123" y="64"/>
                        <a:pt x="124" y="63"/>
                      </a:cubicBezTo>
                      <a:cubicBezTo>
                        <a:pt x="125" y="62"/>
                        <a:pt x="126" y="61"/>
                        <a:pt x="127" y="60"/>
                      </a:cubicBezTo>
                      <a:cubicBezTo>
                        <a:pt x="129" y="56"/>
                        <a:pt x="129" y="56"/>
                        <a:pt x="129" y="56"/>
                      </a:cubicBezTo>
                      <a:cubicBezTo>
                        <a:pt x="126" y="60"/>
                        <a:pt x="126" y="60"/>
                        <a:pt x="126" y="60"/>
                      </a:cubicBezTo>
                      <a:cubicBezTo>
                        <a:pt x="125" y="61"/>
                        <a:pt x="124" y="61"/>
                        <a:pt x="123" y="62"/>
                      </a:cubicBezTo>
                      <a:cubicBezTo>
                        <a:pt x="122" y="63"/>
                        <a:pt x="121" y="64"/>
                        <a:pt x="119" y="65"/>
                      </a:cubicBezTo>
                      <a:cubicBezTo>
                        <a:pt x="118" y="66"/>
                        <a:pt x="118" y="66"/>
                        <a:pt x="118" y="66"/>
                      </a:cubicBezTo>
                      <a:cubicBezTo>
                        <a:pt x="116" y="67"/>
                        <a:pt x="116" y="67"/>
                        <a:pt x="116" y="67"/>
                      </a:cubicBezTo>
                      <a:cubicBezTo>
                        <a:pt x="114" y="69"/>
                        <a:pt x="111" y="70"/>
                        <a:pt x="109" y="71"/>
                      </a:cubicBezTo>
                      <a:cubicBezTo>
                        <a:pt x="106" y="72"/>
                        <a:pt x="103" y="74"/>
                        <a:pt x="101" y="75"/>
                      </a:cubicBezTo>
                      <a:cubicBezTo>
                        <a:pt x="98" y="76"/>
                        <a:pt x="95" y="77"/>
                        <a:pt x="93" y="78"/>
                      </a:cubicBezTo>
                      <a:cubicBezTo>
                        <a:pt x="90" y="79"/>
                        <a:pt x="87" y="79"/>
                        <a:pt x="84" y="80"/>
                      </a:cubicBezTo>
                      <a:cubicBezTo>
                        <a:pt x="82" y="81"/>
                        <a:pt x="79" y="82"/>
                        <a:pt x="76" y="82"/>
                      </a:cubicBezTo>
                      <a:cubicBezTo>
                        <a:pt x="73" y="83"/>
                        <a:pt x="70" y="84"/>
                        <a:pt x="68" y="84"/>
                      </a:cubicBezTo>
                      <a:cubicBezTo>
                        <a:pt x="63" y="85"/>
                        <a:pt x="63" y="85"/>
                        <a:pt x="63" y="85"/>
                      </a:cubicBezTo>
                      <a:cubicBezTo>
                        <a:pt x="59" y="86"/>
                        <a:pt x="59" y="86"/>
                        <a:pt x="59" y="86"/>
                      </a:cubicBezTo>
                      <a:cubicBezTo>
                        <a:pt x="57" y="86"/>
                        <a:pt x="54" y="86"/>
                        <a:pt x="52" y="86"/>
                      </a:cubicBezTo>
                      <a:cubicBezTo>
                        <a:pt x="54" y="85"/>
                        <a:pt x="55" y="84"/>
                        <a:pt x="57" y="84"/>
                      </a:cubicBezTo>
                      <a:cubicBezTo>
                        <a:pt x="60" y="82"/>
                        <a:pt x="63" y="81"/>
                        <a:pt x="66" y="79"/>
                      </a:cubicBezTo>
                      <a:cubicBezTo>
                        <a:pt x="69" y="78"/>
                        <a:pt x="72" y="76"/>
                        <a:pt x="75" y="74"/>
                      </a:cubicBezTo>
                      <a:cubicBezTo>
                        <a:pt x="78" y="73"/>
                        <a:pt x="80" y="71"/>
                        <a:pt x="82" y="70"/>
                      </a:cubicBezTo>
                      <a:cubicBezTo>
                        <a:pt x="85" y="68"/>
                        <a:pt x="87" y="66"/>
                        <a:pt x="89" y="65"/>
                      </a:cubicBezTo>
                      <a:cubicBezTo>
                        <a:pt x="91" y="63"/>
                        <a:pt x="93" y="62"/>
                        <a:pt x="95" y="60"/>
                      </a:cubicBezTo>
                      <a:cubicBezTo>
                        <a:pt x="96" y="59"/>
                        <a:pt x="97" y="58"/>
                        <a:pt x="99" y="57"/>
                      </a:cubicBezTo>
                      <a:cubicBezTo>
                        <a:pt x="101" y="55"/>
                        <a:pt x="102" y="54"/>
                        <a:pt x="102" y="54"/>
                      </a:cubicBezTo>
                      <a:cubicBezTo>
                        <a:pt x="102" y="54"/>
                        <a:pt x="100" y="54"/>
                        <a:pt x="98" y="56"/>
                      </a:cubicBezTo>
                      <a:cubicBezTo>
                        <a:pt x="96" y="56"/>
                        <a:pt x="95" y="57"/>
                        <a:pt x="93" y="58"/>
                      </a:cubicBezTo>
                      <a:cubicBezTo>
                        <a:pt x="91" y="59"/>
                        <a:pt x="89" y="60"/>
                        <a:pt x="87" y="61"/>
                      </a:cubicBezTo>
                      <a:cubicBezTo>
                        <a:pt x="84" y="62"/>
                        <a:pt x="82" y="63"/>
                        <a:pt x="79" y="64"/>
                      </a:cubicBezTo>
                      <a:cubicBezTo>
                        <a:pt x="77" y="66"/>
                        <a:pt x="74" y="67"/>
                        <a:pt x="71" y="68"/>
                      </a:cubicBezTo>
                      <a:cubicBezTo>
                        <a:pt x="68" y="69"/>
                        <a:pt x="65" y="71"/>
                        <a:pt x="63" y="72"/>
                      </a:cubicBezTo>
                      <a:cubicBezTo>
                        <a:pt x="60" y="73"/>
                        <a:pt x="57" y="75"/>
                        <a:pt x="54" y="76"/>
                      </a:cubicBezTo>
                      <a:cubicBezTo>
                        <a:pt x="52" y="77"/>
                        <a:pt x="51" y="78"/>
                        <a:pt x="50" y="78"/>
                      </a:cubicBezTo>
                      <a:cubicBezTo>
                        <a:pt x="53" y="76"/>
                        <a:pt x="57" y="74"/>
                        <a:pt x="61" y="71"/>
                      </a:cubicBezTo>
                      <a:cubicBezTo>
                        <a:pt x="65" y="69"/>
                        <a:pt x="70" y="66"/>
                        <a:pt x="74" y="63"/>
                      </a:cubicBezTo>
                      <a:cubicBezTo>
                        <a:pt x="78" y="60"/>
                        <a:pt x="82" y="57"/>
                        <a:pt x="86" y="54"/>
                      </a:cubicBezTo>
                      <a:cubicBezTo>
                        <a:pt x="90" y="50"/>
                        <a:pt x="94" y="47"/>
                        <a:pt x="98" y="44"/>
                      </a:cubicBezTo>
                      <a:cubicBezTo>
                        <a:pt x="99" y="42"/>
                        <a:pt x="101" y="40"/>
                        <a:pt x="103" y="39"/>
                      </a:cubicBezTo>
                      <a:cubicBezTo>
                        <a:pt x="104" y="37"/>
                        <a:pt x="106" y="35"/>
                        <a:pt x="107" y="34"/>
                      </a:cubicBezTo>
                      <a:cubicBezTo>
                        <a:pt x="109" y="32"/>
                        <a:pt x="110" y="30"/>
                        <a:pt x="112" y="29"/>
                      </a:cubicBezTo>
                      <a:cubicBezTo>
                        <a:pt x="113" y="27"/>
                        <a:pt x="114" y="25"/>
                        <a:pt x="115" y="24"/>
                      </a:cubicBezTo>
                      <a:cubicBezTo>
                        <a:pt x="116" y="22"/>
                        <a:pt x="117" y="20"/>
                        <a:pt x="118" y="19"/>
                      </a:cubicBezTo>
                      <a:cubicBezTo>
                        <a:pt x="119" y="17"/>
                        <a:pt x="120" y="16"/>
                        <a:pt x="120" y="14"/>
                      </a:cubicBezTo>
                      <a:cubicBezTo>
                        <a:pt x="122" y="11"/>
                        <a:pt x="123" y="9"/>
                        <a:pt x="123" y="7"/>
                      </a:cubicBezTo>
                      <a:cubicBezTo>
                        <a:pt x="124" y="4"/>
                        <a:pt x="124" y="3"/>
                        <a:pt x="125" y="1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4" y="1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:a16="http://schemas.microsoft.com/office/drawing/2014/main" xmlns="" id="{F1859323-4D1E-4E40-BDFB-E47444276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0188" y="950073"/>
                  <a:ext cx="1771168" cy="3661714"/>
                </a:xfrm>
                <a:custGeom>
                  <a:avLst/>
                  <a:gdLst>
                    <a:gd name="connsiteX0" fmla="*/ 346399 w 1771168"/>
                    <a:gd name="connsiteY0" fmla="*/ 0 h 3661714"/>
                    <a:gd name="connsiteX1" fmla="*/ 501309 w 1771168"/>
                    <a:gd name="connsiteY1" fmla="*/ 6120 h 3661714"/>
                    <a:gd name="connsiteX2" fmla="*/ 816817 w 1771168"/>
                    <a:gd name="connsiteY2" fmla="*/ 39490 h 3661714"/>
                    <a:gd name="connsiteX3" fmla="*/ 1389405 w 1771168"/>
                    <a:gd name="connsiteY3" fmla="*/ 126165 h 3661714"/>
                    <a:gd name="connsiteX4" fmla="*/ 1483580 w 1771168"/>
                    <a:gd name="connsiteY4" fmla="*/ 129934 h 3661714"/>
                    <a:gd name="connsiteX5" fmla="*/ 1675698 w 1771168"/>
                    <a:gd name="connsiteY5" fmla="*/ 163850 h 3661714"/>
                    <a:gd name="connsiteX6" fmla="*/ 1762340 w 1771168"/>
                    <a:gd name="connsiteY6" fmla="*/ 454025 h 3661714"/>
                    <a:gd name="connsiteX7" fmla="*/ 1728437 w 1771168"/>
                    <a:gd name="connsiteY7" fmla="*/ 796959 h 3661714"/>
                    <a:gd name="connsiteX8" fmla="*/ 1683233 w 1771168"/>
                    <a:gd name="connsiteY8" fmla="*/ 872329 h 3661714"/>
                    <a:gd name="connsiteX9" fmla="*/ 1585290 w 1771168"/>
                    <a:gd name="connsiteY9" fmla="*/ 910014 h 3661714"/>
                    <a:gd name="connsiteX10" fmla="*/ 1291462 w 1771168"/>
                    <a:gd name="connsiteY10" fmla="*/ 898709 h 3661714"/>
                    <a:gd name="connsiteX11" fmla="*/ 1114412 w 1771168"/>
                    <a:gd name="connsiteY11" fmla="*/ 902477 h 3661714"/>
                    <a:gd name="connsiteX12" fmla="*/ 1084276 w 1771168"/>
                    <a:gd name="connsiteY12" fmla="*/ 1072060 h 3661714"/>
                    <a:gd name="connsiteX13" fmla="*/ 1201054 w 1771168"/>
                    <a:gd name="connsiteY13" fmla="*/ 1222800 h 3661714"/>
                    <a:gd name="connsiteX14" fmla="*/ 1366803 w 1771168"/>
                    <a:gd name="connsiteY14" fmla="*/ 2289286 h 3661714"/>
                    <a:gd name="connsiteX15" fmla="*/ 1223656 w 1771168"/>
                    <a:gd name="connsiteY15" fmla="*/ 2440026 h 3661714"/>
                    <a:gd name="connsiteX16" fmla="*/ 1152082 w 1771168"/>
                    <a:gd name="connsiteY16" fmla="*/ 2394804 h 3661714"/>
                    <a:gd name="connsiteX17" fmla="*/ 805516 w 1771168"/>
                    <a:gd name="connsiteY17" fmla="*/ 1561965 h 3661714"/>
                    <a:gd name="connsiteX18" fmla="*/ 718875 w 1771168"/>
                    <a:gd name="connsiteY18" fmla="*/ 1377309 h 3661714"/>
                    <a:gd name="connsiteX19" fmla="*/ 534290 w 1771168"/>
                    <a:gd name="connsiteY19" fmla="*/ 1320781 h 3661714"/>
                    <a:gd name="connsiteX20" fmla="*/ 443882 w 1771168"/>
                    <a:gd name="connsiteY20" fmla="*/ 1505438 h 3661714"/>
                    <a:gd name="connsiteX21" fmla="*/ 530523 w 1771168"/>
                    <a:gd name="connsiteY21" fmla="*/ 1708937 h 3661714"/>
                    <a:gd name="connsiteX22" fmla="*/ 888391 w 1771168"/>
                    <a:gd name="connsiteY22" fmla="*/ 2458869 h 3661714"/>
                    <a:gd name="connsiteX23" fmla="*/ 1020236 w 1771168"/>
                    <a:gd name="connsiteY23" fmla="*/ 2986459 h 3661714"/>
                    <a:gd name="connsiteX24" fmla="*/ 888391 w 1771168"/>
                    <a:gd name="connsiteY24" fmla="*/ 3502744 h 3661714"/>
                    <a:gd name="connsiteX25" fmla="*/ 764079 w 1771168"/>
                    <a:gd name="connsiteY25" fmla="*/ 3619568 h 3661714"/>
                    <a:gd name="connsiteX26" fmla="*/ 560660 w 1771168"/>
                    <a:gd name="connsiteY26" fmla="*/ 3661022 h 3661714"/>
                    <a:gd name="connsiteX27" fmla="*/ 87898 w 1771168"/>
                    <a:gd name="connsiteY27" fmla="*/ 3495679 h 3661714"/>
                    <a:gd name="connsiteX28" fmla="*/ 0 w 1771168"/>
                    <a:gd name="connsiteY28" fmla="*/ 3448057 h 3661714"/>
                    <a:gd name="connsiteX29" fmla="*/ 0 w 1771168"/>
                    <a:gd name="connsiteY29" fmla="*/ 417009 h 3661714"/>
                    <a:gd name="connsiteX30" fmla="*/ 300037 w 1771168"/>
                    <a:gd name="connsiteY30" fmla="*/ 224677 h 366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771168" h="3661714">
                      <a:moveTo>
                        <a:pt x="346399" y="0"/>
                      </a:moveTo>
                      <a:lnTo>
                        <a:pt x="501309" y="6120"/>
                      </a:lnTo>
                      <a:cubicBezTo>
                        <a:pt x="607438" y="14362"/>
                        <a:pt x="712989" y="26065"/>
                        <a:pt x="816817" y="39490"/>
                      </a:cubicBezTo>
                      <a:cubicBezTo>
                        <a:pt x="1008935" y="65869"/>
                        <a:pt x="1197286" y="96017"/>
                        <a:pt x="1389405" y="126165"/>
                      </a:cubicBezTo>
                      <a:cubicBezTo>
                        <a:pt x="1415774" y="133702"/>
                        <a:pt x="1449677" y="133702"/>
                        <a:pt x="1483580" y="129934"/>
                      </a:cubicBezTo>
                      <a:cubicBezTo>
                        <a:pt x="1558921" y="129934"/>
                        <a:pt x="1641795" y="129934"/>
                        <a:pt x="1675698" y="163850"/>
                      </a:cubicBezTo>
                      <a:cubicBezTo>
                        <a:pt x="1728437" y="209072"/>
                        <a:pt x="1751039" y="386192"/>
                        <a:pt x="1762340" y="454025"/>
                      </a:cubicBezTo>
                      <a:cubicBezTo>
                        <a:pt x="1781175" y="567080"/>
                        <a:pt x="1769874" y="687672"/>
                        <a:pt x="1728437" y="796959"/>
                      </a:cubicBezTo>
                      <a:cubicBezTo>
                        <a:pt x="1717136" y="823338"/>
                        <a:pt x="1705835" y="853487"/>
                        <a:pt x="1683233" y="872329"/>
                      </a:cubicBezTo>
                      <a:cubicBezTo>
                        <a:pt x="1656863" y="894940"/>
                        <a:pt x="1619193" y="902477"/>
                        <a:pt x="1585290" y="910014"/>
                      </a:cubicBezTo>
                      <a:cubicBezTo>
                        <a:pt x="1487347" y="921320"/>
                        <a:pt x="1385638" y="921320"/>
                        <a:pt x="1291462" y="898709"/>
                      </a:cubicBezTo>
                      <a:cubicBezTo>
                        <a:pt x="1231190" y="887403"/>
                        <a:pt x="1163383" y="868561"/>
                        <a:pt x="1114412" y="902477"/>
                      </a:cubicBezTo>
                      <a:cubicBezTo>
                        <a:pt x="1061674" y="940162"/>
                        <a:pt x="1057907" y="1015532"/>
                        <a:pt x="1084276" y="1072060"/>
                      </a:cubicBezTo>
                      <a:cubicBezTo>
                        <a:pt x="1110645" y="1132356"/>
                        <a:pt x="1159616" y="1173809"/>
                        <a:pt x="1201054" y="1222800"/>
                      </a:cubicBezTo>
                      <a:cubicBezTo>
                        <a:pt x="1449677" y="1501669"/>
                        <a:pt x="1460978" y="1923742"/>
                        <a:pt x="1366803" y="2289286"/>
                      </a:cubicBezTo>
                      <a:cubicBezTo>
                        <a:pt x="1347967" y="2360888"/>
                        <a:pt x="1298996" y="2451332"/>
                        <a:pt x="1223656" y="2440026"/>
                      </a:cubicBezTo>
                      <a:cubicBezTo>
                        <a:pt x="1197286" y="2436258"/>
                        <a:pt x="1170917" y="2413647"/>
                        <a:pt x="1152082" y="2394804"/>
                      </a:cubicBezTo>
                      <a:cubicBezTo>
                        <a:pt x="933595" y="2180000"/>
                        <a:pt x="888391" y="1852140"/>
                        <a:pt x="805516" y="1561965"/>
                      </a:cubicBezTo>
                      <a:cubicBezTo>
                        <a:pt x="786681" y="1494132"/>
                        <a:pt x="764079" y="1426299"/>
                        <a:pt x="718875" y="1377309"/>
                      </a:cubicBezTo>
                      <a:cubicBezTo>
                        <a:pt x="673670" y="1324549"/>
                        <a:pt x="598330" y="1294401"/>
                        <a:pt x="534290" y="1320781"/>
                      </a:cubicBezTo>
                      <a:cubicBezTo>
                        <a:pt x="466484" y="1350929"/>
                        <a:pt x="436348" y="1433836"/>
                        <a:pt x="443882" y="1505438"/>
                      </a:cubicBezTo>
                      <a:cubicBezTo>
                        <a:pt x="455183" y="1580808"/>
                        <a:pt x="492853" y="1644872"/>
                        <a:pt x="530523" y="1708937"/>
                      </a:cubicBezTo>
                      <a:cubicBezTo>
                        <a:pt x="669903" y="1950121"/>
                        <a:pt x="786681" y="2198842"/>
                        <a:pt x="888391" y="2458869"/>
                      </a:cubicBezTo>
                      <a:cubicBezTo>
                        <a:pt x="952430" y="2628452"/>
                        <a:pt x="1008935" y="2805571"/>
                        <a:pt x="1020236" y="2986459"/>
                      </a:cubicBezTo>
                      <a:cubicBezTo>
                        <a:pt x="1031538" y="3167348"/>
                        <a:pt x="993867" y="3355773"/>
                        <a:pt x="888391" y="3502744"/>
                      </a:cubicBezTo>
                      <a:cubicBezTo>
                        <a:pt x="854487" y="3547967"/>
                        <a:pt x="813050" y="3589420"/>
                        <a:pt x="764079" y="3619568"/>
                      </a:cubicBezTo>
                      <a:cubicBezTo>
                        <a:pt x="703806" y="3653485"/>
                        <a:pt x="632233" y="3664790"/>
                        <a:pt x="560660" y="3661022"/>
                      </a:cubicBezTo>
                      <a:cubicBezTo>
                        <a:pt x="391143" y="3655369"/>
                        <a:pt x="239521" y="3578115"/>
                        <a:pt x="87898" y="3495679"/>
                      </a:cubicBezTo>
                      <a:lnTo>
                        <a:pt x="0" y="3448057"/>
                      </a:lnTo>
                      <a:lnTo>
                        <a:pt x="0" y="417009"/>
                      </a:lnTo>
                      <a:lnTo>
                        <a:pt x="300037" y="224677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05" name="Freeform 118">
                  <a:extLst>
                    <a:ext uri="{FF2B5EF4-FFF2-40B4-BE49-F238E27FC236}">
                      <a16:creationId xmlns:a16="http://schemas.microsoft.com/office/drawing/2014/main" xmlns="" id="{9435F369-F55B-42C2-AA5C-9499490AE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00A1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6" name="Freeform 119">
                  <a:extLst>
                    <a:ext uri="{FF2B5EF4-FFF2-40B4-BE49-F238E27FC236}">
                      <a16:creationId xmlns:a16="http://schemas.microsoft.com/office/drawing/2014/main" xmlns="" id="{15C4CDD3-36E8-4EE5-B109-D13210621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271">
                  <a:extLst>
                    <a:ext uri="{FF2B5EF4-FFF2-40B4-BE49-F238E27FC236}">
                      <a16:creationId xmlns:a16="http://schemas.microsoft.com/office/drawing/2014/main" xmlns="" id="{16A91B20-8294-4B6F-8F39-FFB6954F5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4140200"/>
                  <a:ext cx="520700" cy="287338"/>
                </a:xfrm>
                <a:custGeom>
                  <a:avLst/>
                  <a:gdLst>
                    <a:gd name="T0" fmla="*/ 35 w 138"/>
                    <a:gd name="T1" fmla="*/ 7 h 76"/>
                    <a:gd name="T2" fmla="*/ 9 w 138"/>
                    <a:gd name="T3" fmla="*/ 21 h 76"/>
                    <a:gd name="T4" fmla="*/ 1 w 138"/>
                    <a:gd name="T5" fmla="*/ 40 h 76"/>
                    <a:gd name="T6" fmla="*/ 119 w 138"/>
                    <a:gd name="T7" fmla="*/ 48 h 76"/>
                    <a:gd name="T8" fmla="*/ 137 w 138"/>
                    <a:gd name="T9" fmla="*/ 30 h 76"/>
                    <a:gd name="T10" fmla="*/ 35 w 138"/>
                    <a:gd name="T11" fmla="*/ 7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76">
                      <a:moveTo>
                        <a:pt x="35" y="7"/>
                      </a:moveTo>
                      <a:cubicBezTo>
                        <a:pt x="25" y="9"/>
                        <a:pt x="15" y="12"/>
                        <a:pt x="9" y="21"/>
                      </a:cubicBezTo>
                      <a:cubicBezTo>
                        <a:pt x="7" y="23"/>
                        <a:pt x="0" y="32"/>
                        <a:pt x="1" y="40"/>
                      </a:cubicBezTo>
                      <a:cubicBezTo>
                        <a:pt x="6" y="60"/>
                        <a:pt x="74" y="76"/>
                        <a:pt x="119" y="48"/>
                      </a:cubicBezTo>
                      <a:cubicBezTo>
                        <a:pt x="127" y="44"/>
                        <a:pt x="138" y="37"/>
                        <a:pt x="137" y="30"/>
                      </a:cubicBezTo>
                      <a:cubicBezTo>
                        <a:pt x="136" y="11"/>
                        <a:pt x="72" y="0"/>
                        <a:pt x="35" y="7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272">
                  <a:extLst>
                    <a:ext uri="{FF2B5EF4-FFF2-40B4-BE49-F238E27FC236}">
                      <a16:creationId xmlns:a16="http://schemas.microsoft.com/office/drawing/2014/main" xmlns="" id="{18D8DEAD-8F1A-462E-BD58-48AA8C966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4388" y="3989388"/>
                  <a:ext cx="271463" cy="249238"/>
                </a:xfrm>
                <a:custGeom>
                  <a:avLst/>
                  <a:gdLst>
                    <a:gd name="T0" fmla="*/ 4 w 72"/>
                    <a:gd name="T1" fmla="*/ 0 h 66"/>
                    <a:gd name="T2" fmla="*/ 6 w 72"/>
                    <a:gd name="T3" fmla="*/ 28 h 66"/>
                    <a:gd name="T4" fmla="*/ 0 w 72"/>
                    <a:gd name="T5" fmla="*/ 51 h 66"/>
                    <a:gd name="T6" fmla="*/ 69 w 72"/>
                    <a:gd name="T7" fmla="*/ 66 h 66"/>
                    <a:gd name="T8" fmla="*/ 67 w 72"/>
                    <a:gd name="T9" fmla="*/ 51 h 66"/>
                    <a:gd name="T10" fmla="*/ 72 w 72"/>
                    <a:gd name="T11" fmla="*/ 42 h 66"/>
                    <a:gd name="T12" fmla="*/ 4 w 72"/>
                    <a:gd name="T13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66">
                      <a:moveTo>
                        <a:pt x="4" y="0"/>
                      </a:moveTo>
                      <a:cubicBezTo>
                        <a:pt x="5" y="7"/>
                        <a:pt x="7" y="17"/>
                        <a:pt x="6" y="28"/>
                      </a:cubicBezTo>
                      <a:cubicBezTo>
                        <a:pt x="5" y="38"/>
                        <a:pt x="2" y="45"/>
                        <a:pt x="0" y="51"/>
                      </a:cubicBezTo>
                      <a:cubicBezTo>
                        <a:pt x="23" y="56"/>
                        <a:pt x="46" y="61"/>
                        <a:pt x="69" y="66"/>
                      </a:cubicBezTo>
                      <a:cubicBezTo>
                        <a:pt x="69" y="64"/>
                        <a:pt x="65" y="58"/>
                        <a:pt x="67" y="51"/>
                      </a:cubicBezTo>
                      <a:cubicBezTo>
                        <a:pt x="68" y="46"/>
                        <a:pt x="70" y="43"/>
                        <a:pt x="72" y="42"/>
                      </a:cubicBezTo>
                      <a:cubicBezTo>
                        <a:pt x="49" y="28"/>
                        <a:pt x="27" y="14"/>
                        <a:pt x="4" y="0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273">
                  <a:extLst>
                    <a:ext uri="{FF2B5EF4-FFF2-40B4-BE49-F238E27FC236}">
                      <a16:creationId xmlns:a16="http://schemas.microsoft.com/office/drawing/2014/main" xmlns="" id="{001C7023-AA1E-4CFB-A76E-5F7FB8156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8663" y="3627438"/>
                  <a:ext cx="519113" cy="565150"/>
                </a:xfrm>
                <a:custGeom>
                  <a:avLst/>
                  <a:gdLst>
                    <a:gd name="T0" fmla="*/ 110 w 138"/>
                    <a:gd name="T1" fmla="*/ 129 h 150"/>
                    <a:gd name="T2" fmla="*/ 81 w 138"/>
                    <a:gd name="T3" fmla="*/ 149 h 150"/>
                    <a:gd name="T4" fmla="*/ 46 w 138"/>
                    <a:gd name="T5" fmla="*/ 130 h 150"/>
                    <a:gd name="T6" fmla="*/ 29 w 138"/>
                    <a:gd name="T7" fmla="*/ 101 h 150"/>
                    <a:gd name="T8" fmla="*/ 0 w 138"/>
                    <a:gd name="T9" fmla="*/ 75 h 150"/>
                    <a:gd name="T10" fmla="*/ 22 w 138"/>
                    <a:gd name="T11" fmla="*/ 39 h 150"/>
                    <a:gd name="T12" fmla="*/ 56 w 138"/>
                    <a:gd name="T13" fmla="*/ 48 h 150"/>
                    <a:gd name="T14" fmla="*/ 69 w 138"/>
                    <a:gd name="T15" fmla="*/ 2 h 150"/>
                    <a:gd name="T16" fmla="*/ 121 w 138"/>
                    <a:gd name="T17" fmla="*/ 0 h 150"/>
                    <a:gd name="T18" fmla="*/ 138 w 138"/>
                    <a:gd name="T19" fmla="*/ 67 h 150"/>
                    <a:gd name="T20" fmla="*/ 130 w 138"/>
                    <a:gd name="T21" fmla="*/ 118 h 150"/>
                    <a:gd name="T22" fmla="*/ 110 w 138"/>
                    <a:gd name="T23" fmla="*/ 129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150">
                      <a:moveTo>
                        <a:pt x="110" y="129"/>
                      </a:moveTo>
                      <a:cubicBezTo>
                        <a:pt x="108" y="132"/>
                        <a:pt x="97" y="149"/>
                        <a:pt x="81" y="149"/>
                      </a:cubicBezTo>
                      <a:cubicBezTo>
                        <a:pt x="68" y="150"/>
                        <a:pt x="56" y="137"/>
                        <a:pt x="46" y="130"/>
                      </a:cubicBezTo>
                      <a:cubicBezTo>
                        <a:pt x="32" y="120"/>
                        <a:pt x="32" y="108"/>
                        <a:pt x="29" y="101"/>
                      </a:cubicBezTo>
                      <a:cubicBezTo>
                        <a:pt x="17" y="101"/>
                        <a:pt x="8" y="82"/>
                        <a:pt x="0" y="75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69" y="2"/>
                        <a:pt x="69" y="2"/>
                        <a:pt x="69" y="2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138" y="67"/>
                        <a:pt x="138" y="67"/>
                        <a:pt x="138" y="67"/>
                      </a:cubicBezTo>
                      <a:cubicBezTo>
                        <a:pt x="130" y="118"/>
                        <a:pt x="130" y="118"/>
                        <a:pt x="130" y="118"/>
                      </a:cubicBezTo>
                      <a:cubicBezTo>
                        <a:pt x="123" y="122"/>
                        <a:pt x="117" y="125"/>
                        <a:pt x="110" y="129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274">
                  <a:extLst>
                    <a:ext uri="{FF2B5EF4-FFF2-40B4-BE49-F238E27FC236}">
                      <a16:creationId xmlns:a16="http://schemas.microsoft.com/office/drawing/2014/main" xmlns="" id="{479324A4-0F52-408F-90AE-E7A56E824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126" y="3933825"/>
                  <a:ext cx="123825" cy="82550"/>
                </a:xfrm>
                <a:custGeom>
                  <a:avLst/>
                  <a:gdLst>
                    <a:gd name="T0" fmla="*/ 2 w 33"/>
                    <a:gd name="T1" fmla="*/ 15 h 22"/>
                    <a:gd name="T2" fmla="*/ 19 w 33"/>
                    <a:gd name="T3" fmla="*/ 20 h 22"/>
                    <a:gd name="T4" fmla="*/ 32 w 33"/>
                    <a:gd name="T5" fmla="*/ 7 h 22"/>
                    <a:gd name="T6" fmla="*/ 15 w 33"/>
                    <a:gd name="T7" fmla="*/ 2 h 22"/>
                    <a:gd name="T8" fmla="*/ 2 w 33"/>
                    <a:gd name="T9" fmla="*/ 1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22">
                      <a:moveTo>
                        <a:pt x="2" y="15"/>
                      </a:moveTo>
                      <a:cubicBezTo>
                        <a:pt x="3" y="20"/>
                        <a:pt x="11" y="22"/>
                        <a:pt x="19" y="20"/>
                      </a:cubicBezTo>
                      <a:cubicBezTo>
                        <a:pt x="28" y="18"/>
                        <a:pt x="33" y="12"/>
                        <a:pt x="32" y="7"/>
                      </a:cubicBezTo>
                      <a:cubicBezTo>
                        <a:pt x="31" y="2"/>
                        <a:pt x="23" y="0"/>
                        <a:pt x="15" y="2"/>
                      </a:cubicBezTo>
                      <a:cubicBezTo>
                        <a:pt x="6" y="4"/>
                        <a:pt x="0" y="10"/>
                        <a:pt x="2" y="15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275">
                  <a:extLst>
                    <a:ext uri="{FF2B5EF4-FFF2-40B4-BE49-F238E27FC236}">
                      <a16:creationId xmlns:a16="http://schemas.microsoft.com/office/drawing/2014/main" xmlns="" id="{C170E7FF-82A9-4DA4-A46B-B5D9CE825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288" y="3868738"/>
                  <a:ext cx="57150" cy="49213"/>
                </a:xfrm>
                <a:custGeom>
                  <a:avLst/>
                  <a:gdLst>
                    <a:gd name="T0" fmla="*/ 11 w 15"/>
                    <a:gd name="T1" fmla="*/ 11 h 13"/>
                    <a:gd name="T2" fmla="*/ 10 w 15"/>
                    <a:gd name="T3" fmla="*/ 7 h 13"/>
                    <a:gd name="T4" fmla="*/ 8 w 15"/>
                    <a:gd name="T5" fmla="*/ 5 h 13"/>
                    <a:gd name="T6" fmla="*/ 8 w 15"/>
                    <a:gd name="T7" fmla="*/ 4 h 13"/>
                    <a:gd name="T8" fmla="*/ 8 w 15"/>
                    <a:gd name="T9" fmla="*/ 4 h 13"/>
                    <a:gd name="T10" fmla="*/ 7 w 15"/>
                    <a:gd name="T11" fmla="*/ 4 h 13"/>
                    <a:gd name="T12" fmla="*/ 7 w 15"/>
                    <a:gd name="T13" fmla="*/ 4 h 13"/>
                    <a:gd name="T14" fmla="*/ 7 w 15"/>
                    <a:gd name="T15" fmla="*/ 4 h 13"/>
                    <a:gd name="T16" fmla="*/ 7 w 15"/>
                    <a:gd name="T17" fmla="*/ 4 h 13"/>
                    <a:gd name="T18" fmla="*/ 7 w 15"/>
                    <a:gd name="T19" fmla="*/ 4 h 13"/>
                    <a:gd name="T20" fmla="*/ 6 w 15"/>
                    <a:gd name="T21" fmla="*/ 4 h 13"/>
                    <a:gd name="T22" fmla="*/ 6 w 15"/>
                    <a:gd name="T23" fmla="*/ 4 h 13"/>
                    <a:gd name="T24" fmla="*/ 5 w 15"/>
                    <a:gd name="T25" fmla="*/ 4 h 13"/>
                    <a:gd name="T26" fmla="*/ 5 w 15"/>
                    <a:gd name="T27" fmla="*/ 4 h 13"/>
                    <a:gd name="T28" fmla="*/ 5 w 15"/>
                    <a:gd name="T29" fmla="*/ 4 h 13"/>
                    <a:gd name="T30" fmla="*/ 5 w 15"/>
                    <a:gd name="T31" fmla="*/ 5 h 13"/>
                    <a:gd name="T32" fmla="*/ 5 w 15"/>
                    <a:gd name="T33" fmla="*/ 5 h 13"/>
                    <a:gd name="T34" fmla="*/ 4 w 15"/>
                    <a:gd name="T35" fmla="*/ 9 h 13"/>
                    <a:gd name="T36" fmla="*/ 2 w 15"/>
                    <a:gd name="T37" fmla="*/ 11 h 13"/>
                    <a:gd name="T38" fmla="*/ 0 w 15"/>
                    <a:gd name="T39" fmla="*/ 9 h 13"/>
                    <a:gd name="T40" fmla="*/ 5 w 15"/>
                    <a:gd name="T41" fmla="*/ 1 h 13"/>
                    <a:gd name="T42" fmla="*/ 9 w 15"/>
                    <a:gd name="T43" fmla="*/ 1 h 13"/>
                    <a:gd name="T44" fmla="*/ 12 w 15"/>
                    <a:gd name="T45" fmla="*/ 5 h 13"/>
                    <a:gd name="T46" fmla="*/ 15 w 15"/>
                    <a:gd name="T47" fmla="*/ 11 h 13"/>
                    <a:gd name="T48" fmla="*/ 13 w 15"/>
                    <a:gd name="T49" fmla="*/ 12 h 13"/>
                    <a:gd name="T50" fmla="*/ 11 w 15"/>
                    <a:gd name="T51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" h="13">
                      <a:moveTo>
                        <a:pt x="11" y="11"/>
                      </a:moveTo>
                      <a:cubicBezTo>
                        <a:pt x="11" y="10"/>
                        <a:pt x="10" y="8"/>
                        <a:pt x="10" y="7"/>
                      </a:cubicBezTo>
                      <a:cubicBezTo>
                        <a:pt x="9" y="6"/>
                        <a:pt x="9" y="5"/>
                        <a:pt x="8" y="5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6"/>
                        <a:pt x="4" y="8"/>
                        <a:pt x="4" y="9"/>
                      </a:cubicBezTo>
                      <a:cubicBezTo>
                        <a:pt x="3" y="10"/>
                        <a:pt x="3" y="11"/>
                        <a:pt x="2" y="11"/>
                      </a:cubicBezTo>
                      <a:cubicBezTo>
                        <a:pt x="1" y="11"/>
                        <a:pt x="0" y="10"/>
                        <a:pt x="0" y="9"/>
                      </a:cubicBezTo>
                      <a:cubicBezTo>
                        <a:pt x="1" y="6"/>
                        <a:pt x="1" y="2"/>
                        <a:pt x="5" y="1"/>
                      </a:cubicBezTo>
                      <a:cubicBezTo>
                        <a:pt x="6" y="0"/>
                        <a:pt x="8" y="0"/>
                        <a:pt x="9" y="1"/>
                      </a:cubicBezTo>
                      <a:cubicBezTo>
                        <a:pt x="11" y="2"/>
                        <a:pt x="12" y="4"/>
                        <a:pt x="12" y="5"/>
                      </a:cubicBezTo>
                      <a:cubicBezTo>
                        <a:pt x="13" y="7"/>
                        <a:pt x="14" y="9"/>
                        <a:pt x="15" y="11"/>
                      </a:cubicBezTo>
                      <a:cubicBezTo>
                        <a:pt x="15" y="11"/>
                        <a:pt x="14" y="12"/>
                        <a:pt x="13" y="12"/>
                      </a:cubicBezTo>
                      <a:cubicBezTo>
                        <a:pt x="12" y="13"/>
                        <a:pt x="12" y="12"/>
                        <a:pt x="11" y="11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276">
                  <a:extLst>
                    <a:ext uri="{FF2B5EF4-FFF2-40B4-BE49-F238E27FC236}">
                      <a16:creationId xmlns:a16="http://schemas.microsoft.com/office/drawing/2014/main" xmlns="" id="{C4693623-D4DD-48F4-9AC8-B412D239C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101" y="3910013"/>
                  <a:ext cx="30163" cy="53975"/>
                </a:xfrm>
                <a:custGeom>
                  <a:avLst/>
                  <a:gdLst>
                    <a:gd name="T0" fmla="*/ 6 w 8"/>
                    <a:gd name="T1" fmla="*/ 4 h 14"/>
                    <a:gd name="T2" fmla="*/ 6 w 8"/>
                    <a:gd name="T3" fmla="*/ 4 h 14"/>
                    <a:gd name="T4" fmla="*/ 6 w 8"/>
                    <a:gd name="T5" fmla="*/ 4 h 14"/>
                    <a:gd name="T6" fmla="*/ 6 w 8"/>
                    <a:gd name="T7" fmla="*/ 4 h 14"/>
                    <a:gd name="T8" fmla="*/ 5 w 8"/>
                    <a:gd name="T9" fmla="*/ 4 h 14"/>
                    <a:gd name="T10" fmla="*/ 5 w 8"/>
                    <a:gd name="T11" fmla="*/ 4 h 14"/>
                    <a:gd name="T12" fmla="*/ 5 w 8"/>
                    <a:gd name="T13" fmla="*/ 4 h 14"/>
                    <a:gd name="T14" fmla="*/ 5 w 8"/>
                    <a:gd name="T15" fmla="*/ 5 h 14"/>
                    <a:gd name="T16" fmla="*/ 5 w 8"/>
                    <a:gd name="T17" fmla="*/ 5 h 14"/>
                    <a:gd name="T18" fmla="*/ 4 w 8"/>
                    <a:gd name="T19" fmla="*/ 5 h 14"/>
                    <a:gd name="T20" fmla="*/ 4 w 8"/>
                    <a:gd name="T21" fmla="*/ 6 h 14"/>
                    <a:gd name="T22" fmla="*/ 4 w 8"/>
                    <a:gd name="T23" fmla="*/ 6 h 14"/>
                    <a:gd name="T24" fmla="*/ 4 w 8"/>
                    <a:gd name="T25" fmla="*/ 7 h 14"/>
                    <a:gd name="T26" fmla="*/ 4 w 8"/>
                    <a:gd name="T27" fmla="*/ 7 h 14"/>
                    <a:gd name="T28" fmla="*/ 4 w 8"/>
                    <a:gd name="T29" fmla="*/ 7 h 14"/>
                    <a:gd name="T30" fmla="*/ 4 w 8"/>
                    <a:gd name="T31" fmla="*/ 8 h 14"/>
                    <a:gd name="T32" fmla="*/ 4 w 8"/>
                    <a:gd name="T33" fmla="*/ 8 h 14"/>
                    <a:gd name="T34" fmla="*/ 4 w 8"/>
                    <a:gd name="T35" fmla="*/ 8 h 14"/>
                    <a:gd name="T36" fmla="*/ 4 w 8"/>
                    <a:gd name="T37" fmla="*/ 8 h 14"/>
                    <a:gd name="T38" fmla="*/ 4 w 8"/>
                    <a:gd name="T39" fmla="*/ 9 h 14"/>
                    <a:gd name="T40" fmla="*/ 4 w 8"/>
                    <a:gd name="T41" fmla="*/ 9 h 14"/>
                    <a:gd name="T42" fmla="*/ 4 w 8"/>
                    <a:gd name="T43" fmla="*/ 9 h 14"/>
                    <a:gd name="T44" fmla="*/ 5 w 8"/>
                    <a:gd name="T45" fmla="*/ 9 h 14"/>
                    <a:gd name="T46" fmla="*/ 5 w 8"/>
                    <a:gd name="T47" fmla="*/ 10 h 14"/>
                    <a:gd name="T48" fmla="*/ 5 w 8"/>
                    <a:gd name="T49" fmla="*/ 10 h 14"/>
                    <a:gd name="T50" fmla="*/ 5 w 8"/>
                    <a:gd name="T51" fmla="*/ 10 h 14"/>
                    <a:gd name="T52" fmla="*/ 6 w 8"/>
                    <a:gd name="T53" fmla="*/ 10 h 14"/>
                    <a:gd name="T54" fmla="*/ 6 w 8"/>
                    <a:gd name="T55" fmla="*/ 11 h 14"/>
                    <a:gd name="T56" fmla="*/ 6 w 8"/>
                    <a:gd name="T57" fmla="*/ 11 h 14"/>
                    <a:gd name="T58" fmla="*/ 7 w 8"/>
                    <a:gd name="T59" fmla="*/ 13 h 14"/>
                    <a:gd name="T60" fmla="*/ 5 w 8"/>
                    <a:gd name="T61" fmla="*/ 14 h 14"/>
                    <a:gd name="T62" fmla="*/ 1 w 8"/>
                    <a:gd name="T63" fmla="*/ 7 h 14"/>
                    <a:gd name="T64" fmla="*/ 2 w 8"/>
                    <a:gd name="T65" fmla="*/ 3 h 14"/>
                    <a:gd name="T66" fmla="*/ 6 w 8"/>
                    <a:gd name="T67" fmla="*/ 1 h 14"/>
                    <a:gd name="T68" fmla="*/ 8 w 8"/>
                    <a:gd name="T69" fmla="*/ 2 h 14"/>
                    <a:gd name="T70" fmla="*/ 6 w 8"/>
                    <a:gd name="T7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" h="14">
                      <a:moveTo>
                        <a:pt x="6" y="4"/>
                      </a:move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7" y="11"/>
                        <a:pt x="8" y="12"/>
                        <a:pt x="7" y="13"/>
                      </a:cubicBezTo>
                      <a:cubicBezTo>
                        <a:pt x="7" y="13"/>
                        <a:pt x="6" y="14"/>
                        <a:pt x="5" y="14"/>
                      </a:cubicBezTo>
                      <a:cubicBezTo>
                        <a:pt x="2" y="13"/>
                        <a:pt x="0" y="10"/>
                        <a:pt x="1" y="7"/>
                      </a:cubicBezTo>
                      <a:cubicBezTo>
                        <a:pt x="1" y="5"/>
                        <a:pt x="1" y="4"/>
                        <a:pt x="2" y="3"/>
                      </a:cubicBezTo>
                      <a:cubicBezTo>
                        <a:pt x="3" y="2"/>
                        <a:pt x="5" y="0"/>
                        <a:pt x="6" y="1"/>
                      </a:cubicBezTo>
                      <a:cubicBezTo>
                        <a:pt x="7" y="1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277">
                  <a:extLst>
                    <a:ext uri="{FF2B5EF4-FFF2-40B4-BE49-F238E27FC236}">
                      <a16:creationId xmlns:a16="http://schemas.microsoft.com/office/drawing/2014/main" xmlns="" id="{D8192856-3713-47A3-A03C-1D371BDCD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4054475"/>
                  <a:ext cx="93663" cy="41275"/>
                </a:xfrm>
                <a:custGeom>
                  <a:avLst/>
                  <a:gdLst>
                    <a:gd name="T0" fmla="*/ 23 w 25"/>
                    <a:gd name="T1" fmla="*/ 8 h 11"/>
                    <a:gd name="T2" fmla="*/ 2 w 25"/>
                    <a:gd name="T3" fmla="*/ 4 h 11"/>
                    <a:gd name="T4" fmla="*/ 5 w 25"/>
                    <a:gd name="T5" fmla="*/ 1 h 11"/>
                    <a:gd name="T6" fmla="*/ 21 w 25"/>
                    <a:gd name="T7" fmla="*/ 5 h 11"/>
                    <a:gd name="T8" fmla="*/ 23 w 25"/>
                    <a:gd name="T9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1">
                      <a:moveTo>
                        <a:pt x="23" y="8"/>
                      </a:moveTo>
                      <a:cubicBezTo>
                        <a:pt x="16" y="11"/>
                        <a:pt x="7" y="10"/>
                        <a:pt x="2" y="4"/>
                      </a:cubicBezTo>
                      <a:cubicBezTo>
                        <a:pt x="0" y="2"/>
                        <a:pt x="3" y="0"/>
                        <a:pt x="5" y="1"/>
                      </a:cubicBezTo>
                      <a:cubicBezTo>
                        <a:pt x="9" y="6"/>
                        <a:pt x="16" y="7"/>
                        <a:pt x="21" y="5"/>
                      </a:cubicBezTo>
                      <a:cubicBezTo>
                        <a:pt x="23" y="4"/>
                        <a:pt x="25" y="7"/>
                        <a:pt x="23" y="8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278">
                  <a:extLst>
                    <a:ext uri="{FF2B5EF4-FFF2-40B4-BE49-F238E27FC236}">
                      <a16:creationId xmlns:a16="http://schemas.microsoft.com/office/drawing/2014/main" xmlns="" id="{DD17401B-66F2-4FD7-8DEC-9395A68B7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26" y="3989388"/>
                  <a:ext cx="22225" cy="19050"/>
                </a:xfrm>
                <a:custGeom>
                  <a:avLst/>
                  <a:gdLst>
                    <a:gd name="T0" fmla="*/ 6 w 6"/>
                    <a:gd name="T1" fmla="*/ 3 h 5"/>
                    <a:gd name="T2" fmla="*/ 3 w 6"/>
                    <a:gd name="T3" fmla="*/ 5 h 5"/>
                    <a:gd name="T4" fmla="*/ 1 w 6"/>
                    <a:gd name="T5" fmla="*/ 2 h 5"/>
                    <a:gd name="T6" fmla="*/ 2 w 6"/>
                    <a:gd name="T7" fmla="*/ 2 h 5"/>
                    <a:gd name="T8" fmla="*/ 1 w 6"/>
                    <a:gd name="T9" fmla="*/ 2 h 5"/>
                    <a:gd name="T10" fmla="*/ 2 w 6"/>
                    <a:gd name="T11" fmla="*/ 1 h 5"/>
                    <a:gd name="T12" fmla="*/ 2 w 6"/>
                    <a:gd name="T13" fmla="*/ 2 h 5"/>
                    <a:gd name="T14" fmla="*/ 2 w 6"/>
                    <a:gd name="T15" fmla="*/ 1 h 5"/>
                    <a:gd name="T16" fmla="*/ 2 w 6"/>
                    <a:gd name="T17" fmla="*/ 1 h 5"/>
                    <a:gd name="T18" fmla="*/ 2 w 6"/>
                    <a:gd name="T19" fmla="*/ 1 h 5"/>
                    <a:gd name="T20" fmla="*/ 3 w 6"/>
                    <a:gd name="T21" fmla="*/ 0 h 5"/>
                    <a:gd name="T22" fmla="*/ 4 w 6"/>
                    <a:gd name="T23" fmla="*/ 0 h 5"/>
                    <a:gd name="T24" fmla="*/ 5 w 6"/>
                    <a:gd name="T25" fmla="*/ 0 h 5"/>
                    <a:gd name="T26" fmla="*/ 5 w 6"/>
                    <a:gd name="T27" fmla="*/ 2 h 5"/>
                    <a:gd name="T28" fmla="*/ 3 w 6"/>
                    <a:gd name="T29" fmla="*/ 5 h 5"/>
                    <a:gd name="T30" fmla="*/ 2 w 6"/>
                    <a:gd name="T31" fmla="*/ 5 h 5"/>
                    <a:gd name="T32" fmla="*/ 1 w 6"/>
                    <a:gd name="T33" fmla="*/ 4 h 5"/>
                    <a:gd name="T34" fmla="*/ 1 w 6"/>
                    <a:gd name="T35" fmla="*/ 3 h 5"/>
                    <a:gd name="T36" fmla="*/ 1 w 6"/>
                    <a:gd name="T37" fmla="*/ 3 h 5"/>
                    <a:gd name="T38" fmla="*/ 1 w 6"/>
                    <a:gd name="T39" fmla="*/ 2 h 5"/>
                    <a:gd name="T40" fmla="*/ 4 w 6"/>
                    <a:gd name="T41" fmla="*/ 0 h 5"/>
                    <a:gd name="T42" fmla="*/ 5 w 6"/>
                    <a:gd name="T43" fmla="*/ 0 h 5"/>
                    <a:gd name="T44" fmla="*/ 5 w 6"/>
                    <a:gd name="T45" fmla="*/ 0 h 5"/>
                    <a:gd name="T46" fmla="*/ 6 w 6"/>
                    <a:gd name="T47" fmla="*/ 1 h 5"/>
                    <a:gd name="T48" fmla="*/ 6 w 6"/>
                    <a:gd name="T49" fmla="*/ 2 h 5"/>
                    <a:gd name="T50" fmla="*/ 6 w 6"/>
                    <a:gd name="T5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" h="5">
                      <a:moveTo>
                        <a:pt x="6" y="3"/>
                      </a:moveTo>
                      <a:cubicBezTo>
                        <a:pt x="5" y="4"/>
                        <a:pt x="4" y="4"/>
                        <a:pt x="3" y="5"/>
                      </a:cubicBezTo>
                      <a:cubicBezTo>
                        <a:pt x="2" y="4"/>
                        <a:pt x="2" y="3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1"/>
                        <a:pt x="6" y="1"/>
                        <a:pt x="5" y="2"/>
                      </a:cubicBezTo>
                      <a:cubicBezTo>
                        <a:pt x="5" y="3"/>
                        <a:pt x="4" y="4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4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279">
                  <a:extLst>
                    <a:ext uri="{FF2B5EF4-FFF2-40B4-BE49-F238E27FC236}">
                      <a16:creationId xmlns:a16="http://schemas.microsoft.com/office/drawing/2014/main" xmlns="" id="{85D93A6F-D870-4BEF-9E2C-66C2185E1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8701" y="3986213"/>
                  <a:ext cx="19050" cy="22225"/>
                </a:xfrm>
                <a:custGeom>
                  <a:avLst/>
                  <a:gdLst>
                    <a:gd name="T0" fmla="*/ 3 w 5"/>
                    <a:gd name="T1" fmla="*/ 1 h 6"/>
                    <a:gd name="T2" fmla="*/ 5 w 5"/>
                    <a:gd name="T3" fmla="*/ 3 h 6"/>
                    <a:gd name="T4" fmla="*/ 2 w 5"/>
                    <a:gd name="T5" fmla="*/ 5 h 6"/>
                    <a:gd name="T6" fmla="*/ 2 w 5"/>
                    <a:gd name="T7" fmla="*/ 4 h 6"/>
                    <a:gd name="T8" fmla="*/ 2 w 5"/>
                    <a:gd name="T9" fmla="*/ 4 h 6"/>
                    <a:gd name="T10" fmla="*/ 1 w 5"/>
                    <a:gd name="T11" fmla="*/ 4 h 6"/>
                    <a:gd name="T12" fmla="*/ 2 w 5"/>
                    <a:gd name="T13" fmla="*/ 4 h 6"/>
                    <a:gd name="T14" fmla="*/ 1 w 5"/>
                    <a:gd name="T15" fmla="*/ 3 h 6"/>
                    <a:gd name="T16" fmla="*/ 0 w 5"/>
                    <a:gd name="T17" fmla="*/ 2 h 6"/>
                    <a:gd name="T18" fmla="*/ 0 w 5"/>
                    <a:gd name="T19" fmla="*/ 1 h 6"/>
                    <a:gd name="T20" fmla="*/ 1 w 5"/>
                    <a:gd name="T21" fmla="*/ 0 h 6"/>
                    <a:gd name="T22" fmla="*/ 2 w 5"/>
                    <a:gd name="T23" fmla="*/ 0 h 6"/>
                    <a:gd name="T24" fmla="*/ 3 w 5"/>
                    <a:gd name="T25" fmla="*/ 0 h 6"/>
                    <a:gd name="T26" fmla="*/ 4 w 5"/>
                    <a:gd name="T27" fmla="*/ 2 h 6"/>
                    <a:gd name="T28" fmla="*/ 5 w 5"/>
                    <a:gd name="T29" fmla="*/ 3 h 6"/>
                    <a:gd name="T30" fmla="*/ 5 w 5"/>
                    <a:gd name="T31" fmla="*/ 4 h 6"/>
                    <a:gd name="T32" fmla="*/ 5 w 5"/>
                    <a:gd name="T33" fmla="*/ 5 h 6"/>
                    <a:gd name="T34" fmla="*/ 5 w 5"/>
                    <a:gd name="T35" fmla="*/ 6 h 6"/>
                    <a:gd name="T36" fmla="*/ 3 w 5"/>
                    <a:gd name="T37" fmla="*/ 6 h 6"/>
                    <a:gd name="T38" fmla="*/ 3 w 5"/>
                    <a:gd name="T39" fmla="*/ 6 h 6"/>
                    <a:gd name="T40" fmla="*/ 2 w 5"/>
                    <a:gd name="T41" fmla="*/ 5 h 6"/>
                    <a:gd name="T42" fmla="*/ 0 w 5"/>
                    <a:gd name="T43" fmla="*/ 2 h 6"/>
                    <a:gd name="T44" fmla="*/ 0 w 5"/>
                    <a:gd name="T45" fmla="*/ 2 h 6"/>
                    <a:gd name="T46" fmla="*/ 0 w 5"/>
                    <a:gd name="T47" fmla="*/ 1 h 6"/>
                    <a:gd name="T48" fmla="*/ 1 w 5"/>
                    <a:gd name="T49" fmla="*/ 0 h 6"/>
                    <a:gd name="T50" fmla="*/ 2 w 5"/>
                    <a:gd name="T51" fmla="*/ 0 h 6"/>
                    <a:gd name="T52" fmla="*/ 3 w 5"/>
                    <a:gd name="T53" fmla="*/ 0 h 6"/>
                    <a:gd name="T54" fmla="*/ 3 w 5"/>
                    <a:gd name="T5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" h="6">
                      <a:moveTo>
                        <a:pt x="3" y="1"/>
                      </a:move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4" y="4"/>
                        <a:pt x="3" y="4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ubicBezTo>
                        <a:pt x="5" y="2"/>
                        <a:pt x="5" y="3"/>
                        <a:pt x="5" y="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6"/>
                      </a:cubicBezTo>
                      <a:cubicBezTo>
                        <a:pt x="4" y="6"/>
                        <a:pt x="4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280">
                  <a:extLst>
                    <a:ext uri="{FF2B5EF4-FFF2-40B4-BE49-F238E27FC236}">
                      <a16:creationId xmlns:a16="http://schemas.microsoft.com/office/drawing/2014/main" xmlns="" id="{65C8B191-B092-43C0-B8BC-A51CE4BAF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827463"/>
                  <a:ext cx="109538" cy="46038"/>
                </a:xfrm>
                <a:custGeom>
                  <a:avLst/>
                  <a:gdLst>
                    <a:gd name="T0" fmla="*/ 29 w 29"/>
                    <a:gd name="T1" fmla="*/ 6 h 12"/>
                    <a:gd name="T2" fmla="*/ 28 w 29"/>
                    <a:gd name="T3" fmla="*/ 5 h 12"/>
                    <a:gd name="T4" fmla="*/ 10 w 29"/>
                    <a:gd name="T5" fmla="*/ 1 h 12"/>
                    <a:gd name="T6" fmla="*/ 1 w 29"/>
                    <a:gd name="T7" fmla="*/ 4 h 12"/>
                    <a:gd name="T8" fmla="*/ 1 w 29"/>
                    <a:gd name="T9" fmla="*/ 5 h 12"/>
                    <a:gd name="T10" fmla="*/ 14 w 29"/>
                    <a:gd name="T11" fmla="*/ 6 h 12"/>
                    <a:gd name="T12" fmla="*/ 26 w 29"/>
                    <a:gd name="T13" fmla="*/ 10 h 12"/>
                    <a:gd name="T14" fmla="*/ 29 w 29"/>
                    <a:gd name="T1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12">
                      <a:moveTo>
                        <a:pt x="29" y="6"/>
                      </a:move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6" y="4"/>
                        <a:pt x="19" y="0"/>
                        <a:pt x="10" y="1"/>
                      </a:cubicBezTo>
                      <a:cubicBezTo>
                        <a:pt x="6" y="2"/>
                        <a:pt x="3" y="3"/>
                        <a:pt x="1" y="4"/>
                      </a:cubicBezTo>
                      <a:cubicBezTo>
                        <a:pt x="0" y="5"/>
                        <a:pt x="1" y="6"/>
                        <a:pt x="1" y="5"/>
                      </a:cubicBezTo>
                      <a:cubicBezTo>
                        <a:pt x="7" y="4"/>
                        <a:pt x="11" y="5"/>
                        <a:pt x="14" y="6"/>
                      </a:cubicBezTo>
                      <a:cubicBezTo>
                        <a:pt x="20" y="8"/>
                        <a:pt x="24" y="12"/>
                        <a:pt x="26" y="10"/>
                      </a:cubicBezTo>
                      <a:cubicBezTo>
                        <a:pt x="28" y="9"/>
                        <a:pt x="28" y="7"/>
                        <a:pt x="29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281">
                  <a:extLst>
                    <a:ext uri="{FF2B5EF4-FFF2-40B4-BE49-F238E27FC236}">
                      <a16:creationId xmlns:a16="http://schemas.microsoft.com/office/drawing/2014/main" xmlns="" id="{52E7C620-8499-487C-B8A0-F1BE64993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013" y="3849688"/>
                  <a:ext cx="98425" cy="38100"/>
                </a:xfrm>
                <a:custGeom>
                  <a:avLst/>
                  <a:gdLst>
                    <a:gd name="T0" fmla="*/ 0 w 26"/>
                    <a:gd name="T1" fmla="*/ 3 h 10"/>
                    <a:gd name="T2" fmla="*/ 1 w 26"/>
                    <a:gd name="T3" fmla="*/ 2 h 10"/>
                    <a:gd name="T4" fmla="*/ 18 w 26"/>
                    <a:gd name="T5" fmla="*/ 3 h 10"/>
                    <a:gd name="T6" fmla="*/ 26 w 26"/>
                    <a:gd name="T7" fmla="*/ 7 h 10"/>
                    <a:gd name="T8" fmla="*/ 25 w 26"/>
                    <a:gd name="T9" fmla="*/ 8 h 10"/>
                    <a:gd name="T10" fmla="*/ 13 w 26"/>
                    <a:gd name="T11" fmla="*/ 6 h 10"/>
                    <a:gd name="T12" fmla="*/ 1 w 26"/>
                    <a:gd name="T13" fmla="*/ 7 h 10"/>
                    <a:gd name="T14" fmla="*/ 0 w 26"/>
                    <a:gd name="T1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10">
                      <a:moveTo>
                        <a:pt x="0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10" y="0"/>
                        <a:pt x="18" y="3"/>
                      </a:cubicBezTo>
                      <a:cubicBezTo>
                        <a:pt x="21" y="4"/>
                        <a:pt x="24" y="6"/>
                        <a:pt x="26" y="7"/>
                      </a:cubicBezTo>
                      <a:cubicBezTo>
                        <a:pt x="26" y="8"/>
                        <a:pt x="26" y="9"/>
                        <a:pt x="25" y="8"/>
                      </a:cubicBezTo>
                      <a:cubicBezTo>
                        <a:pt x="20" y="6"/>
                        <a:pt x="16" y="6"/>
                        <a:pt x="13" y="6"/>
                      </a:cubicBezTo>
                      <a:cubicBezTo>
                        <a:pt x="8" y="7"/>
                        <a:pt x="3" y="10"/>
                        <a:pt x="1" y="7"/>
                      </a:cubicBezTo>
                      <a:cubicBezTo>
                        <a:pt x="0" y="6"/>
                        <a:pt x="0" y="5"/>
                        <a:pt x="0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282">
                  <a:extLst>
                    <a:ext uri="{FF2B5EF4-FFF2-40B4-BE49-F238E27FC236}">
                      <a16:creationId xmlns:a16="http://schemas.microsoft.com/office/drawing/2014/main" xmlns="" id="{C6ABDDE5-DEFF-4C67-9180-8830FE157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826" y="3914775"/>
                  <a:ext cx="109538" cy="74613"/>
                </a:xfrm>
                <a:custGeom>
                  <a:avLst/>
                  <a:gdLst>
                    <a:gd name="T0" fmla="*/ 1 w 29"/>
                    <a:gd name="T1" fmla="*/ 6 h 20"/>
                    <a:gd name="T2" fmla="*/ 12 w 29"/>
                    <a:gd name="T3" fmla="*/ 18 h 20"/>
                    <a:gd name="T4" fmla="*/ 27 w 29"/>
                    <a:gd name="T5" fmla="*/ 13 h 20"/>
                    <a:gd name="T6" fmla="*/ 17 w 29"/>
                    <a:gd name="T7" fmla="*/ 2 h 20"/>
                    <a:gd name="T8" fmla="*/ 1 w 29"/>
                    <a:gd name="T9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0">
                      <a:moveTo>
                        <a:pt x="1" y="6"/>
                      </a:moveTo>
                      <a:cubicBezTo>
                        <a:pt x="0" y="11"/>
                        <a:pt x="5" y="16"/>
                        <a:pt x="12" y="18"/>
                      </a:cubicBezTo>
                      <a:cubicBezTo>
                        <a:pt x="19" y="20"/>
                        <a:pt x="26" y="18"/>
                        <a:pt x="27" y="13"/>
                      </a:cubicBezTo>
                      <a:cubicBezTo>
                        <a:pt x="29" y="9"/>
                        <a:pt x="24" y="4"/>
                        <a:pt x="17" y="2"/>
                      </a:cubicBezTo>
                      <a:cubicBezTo>
                        <a:pt x="9" y="0"/>
                        <a:pt x="3" y="2"/>
                        <a:pt x="1" y="6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283">
                  <a:extLst>
                    <a:ext uri="{FF2B5EF4-FFF2-40B4-BE49-F238E27FC236}">
                      <a16:creationId xmlns:a16="http://schemas.microsoft.com/office/drawing/2014/main" xmlns="" id="{C40AED8C-8865-41E9-B979-6F7995EA0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903663"/>
                  <a:ext cx="87313" cy="30163"/>
                </a:xfrm>
                <a:custGeom>
                  <a:avLst/>
                  <a:gdLst>
                    <a:gd name="T0" fmla="*/ 21 w 23"/>
                    <a:gd name="T1" fmla="*/ 4 h 8"/>
                    <a:gd name="T2" fmla="*/ 1 w 23"/>
                    <a:gd name="T3" fmla="*/ 3 h 8"/>
                    <a:gd name="T4" fmla="*/ 4 w 23"/>
                    <a:gd name="T5" fmla="*/ 1 h 8"/>
                    <a:gd name="T6" fmla="*/ 19 w 23"/>
                    <a:gd name="T7" fmla="*/ 2 h 8"/>
                    <a:gd name="T8" fmla="*/ 21 w 23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8">
                      <a:moveTo>
                        <a:pt x="21" y="4"/>
                      </a:moveTo>
                      <a:cubicBezTo>
                        <a:pt x="15" y="8"/>
                        <a:pt x="7" y="8"/>
                        <a:pt x="1" y="3"/>
                      </a:cubicBezTo>
                      <a:cubicBezTo>
                        <a:pt x="0" y="2"/>
                        <a:pt x="2" y="0"/>
                        <a:pt x="4" y="1"/>
                      </a:cubicBezTo>
                      <a:cubicBezTo>
                        <a:pt x="8" y="4"/>
                        <a:pt x="14" y="5"/>
                        <a:pt x="19" y="2"/>
                      </a:cubicBezTo>
                      <a:cubicBezTo>
                        <a:pt x="21" y="1"/>
                        <a:pt x="23" y="3"/>
                        <a:pt x="21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284">
                  <a:extLst>
                    <a:ext uri="{FF2B5EF4-FFF2-40B4-BE49-F238E27FC236}">
                      <a16:creationId xmlns:a16="http://schemas.microsoft.com/office/drawing/2014/main" xmlns="" id="{A1942C61-4DEF-4801-B544-89251ECC4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3922713"/>
                  <a:ext cx="79375" cy="30163"/>
                </a:xfrm>
                <a:custGeom>
                  <a:avLst/>
                  <a:gdLst>
                    <a:gd name="T0" fmla="*/ 2 w 21"/>
                    <a:gd name="T1" fmla="*/ 4 h 8"/>
                    <a:gd name="T2" fmla="*/ 20 w 21"/>
                    <a:gd name="T3" fmla="*/ 4 h 8"/>
                    <a:gd name="T4" fmla="*/ 17 w 21"/>
                    <a:gd name="T5" fmla="*/ 1 h 8"/>
                    <a:gd name="T6" fmla="*/ 4 w 21"/>
                    <a:gd name="T7" fmla="*/ 1 h 8"/>
                    <a:gd name="T8" fmla="*/ 2 w 21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8">
                      <a:moveTo>
                        <a:pt x="2" y="4"/>
                      </a:moveTo>
                      <a:cubicBezTo>
                        <a:pt x="7" y="8"/>
                        <a:pt x="14" y="8"/>
                        <a:pt x="20" y="4"/>
                      </a:cubicBezTo>
                      <a:cubicBezTo>
                        <a:pt x="21" y="2"/>
                        <a:pt x="19" y="0"/>
                        <a:pt x="17" y="1"/>
                      </a:cubicBezTo>
                      <a:cubicBezTo>
                        <a:pt x="14" y="4"/>
                        <a:pt x="8" y="4"/>
                        <a:pt x="4" y="1"/>
                      </a:cubicBezTo>
                      <a:cubicBezTo>
                        <a:pt x="2" y="0"/>
                        <a:pt x="0" y="2"/>
                        <a:pt x="2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285">
                  <a:extLst>
                    <a:ext uri="{FF2B5EF4-FFF2-40B4-BE49-F238E27FC236}">
                      <a16:creationId xmlns:a16="http://schemas.microsoft.com/office/drawing/2014/main" xmlns="" id="{5F1512CB-3057-4042-B5A5-842DC6260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8151" y="5859463"/>
                  <a:ext cx="557213" cy="350838"/>
                </a:xfrm>
                <a:custGeom>
                  <a:avLst/>
                  <a:gdLst>
                    <a:gd name="T0" fmla="*/ 12 w 148"/>
                    <a:gd name="T1" fmla="*/ 42 h 93"/>
                    <a:gd name="T2" fmla="*/ 2 w 148"/>
                    <a:gd name="T3" fmla="*/ 50 h 93"/>
                    <a:gd name="T4" fmla="*/ 6 w 148"/>
                    <a:gd name="T5" fmla="*/ 63 h 93"/>
                    <a:gd name="T6" fmla="*/ 9 w 148"/>
                    <a:gd name="T7" fmla="*/ 67 h 93"/>
                    <a:gd name="T8" fmla="*/ 12 w 148"/>
                    <a:gd name="T9" fmla="*/ 67 h 93"/>
                    <a:gd name="T10" fmla="*/ 26 w 148"/>
                    <a:gd name="T11" fmla="*/ 64 h 93"/>
                    <a:gd name="T12" fmla="*/ 22 w 148"/>
                    <a:gd name="T13" fmla="*/ 75 h 93"/>
                    <a:gd name="T14" fmla="*/ 22 w 148"/>
                    <a:gd name="T15" fmla="*/ 76 h 93"/>
                    <a:gd name="T16" fmla="*/ 23 w 148"/>
                    <a:gd name="T17" fmla="*/ 78 h 93"/>
                    <a:gd name="T18" fmla="*/ 60 w 148"/>
                    <a:gd name="T19" fmla="*/ 92 h 93"/>
                    <a:gd name="T20" fmla="*/ 67 w 148"/>
                    <a:gd name="T21" fmla="*/ 92 h 93"/>
                    <a:gd name="T22" fmla="*/ 72 w 148"/>
                    <a:gd name="T23" fmla="*/ 90 h 93"/>
                    <a:gd name="T24" fmla="*/ 140 w 148"/>
                    <a:gd name="T25" fmla="*/ 38 h 93"/>
                    <a:gd name="T26" fmla="*/ 145 w 148"/>
                    <a:gd name="T27" fmla="*/ 32 h 93"/>
                    <a:gd name="T28" fmla="*/ 147 w 148"/>
                    <a:gd name="T29" fmla="*/ 19 h 93"/>
                    <a:gd name="T30" fmla="*/ 143 w 148"/>
                    <a:gd name="T31" fmla="*/ 8 h 93"/>
                    <a:gd name="T32" fmla="*/ 122 w 148"/>
                    <a:gd name="T33" fmla="*/ 8 h 93"/>
                    <a:gd name="T34" fmla="*/ 96 w 148"/>
                    <a:gd name="T35" fmla="*/ 18 h 93"/>
                    <a:gd name="T36" fmla="*/ 42 w 148"/>
                    <a:gd name="T37" fmla="*/ 34 h 93"/>
                    <a:gd name="T38" fmla="*/ 12 w 148"/>
                    <a:gd name="T39" fmla="*/ 4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8" h="93">
                      <a:moveTo>
                        <a:pt x="12" y="42"/>
                      </a:moveTo>
                      <a:cubicBezTo>
                        <a:pt x="8" y="44"/>
                        <a:pt x="4" y="46"/>
                        <a:pt x="2" y="50"/>
                      </a:cubicBezTo>
                      <a:cubicBezTo>
                        <a:pt x="0" y="55"/>
                        <a:pt x="3" y="59"/>
                        <a:pt x="6" y="63"/>
                      </a:cubicBezTo>
                      <a:cubicBezTo>
                        <a:pt x="7" y="65"/>
                        <a:pt x="8" y="66"/>
                        <a:pt x="9" y="67"/>
                      </a:cubicBezTo>
                      <a:cubicBezTo>
                        <a:pt x="10" y="67"/>
                        <a:pt x="11" y="67"/>
                        <a:pt x="12" y="67"/>
                      </a:cubicBezTo>
                      <a:cubicBezTo>
                        <a:pt x="17" y="67"/>
                        <a:pt x="21" y="66"/>
                        <a:pt x="26" y="64"/>
                      </a:cubicBezTo>
                      <a:cubicBezTo>
                        <a:pt x="24" y="67"/>
                        <a:pt x="23" y="71"/>
                        <a:pt x="22" y="75"/>
                      </a:cubicBezTo>
                      <a:cubicBezTo>
                        <a:pt x="22" y="75"/>
                        <a:pt x="22" y="76"/>
                        <a:pt x="22" y="76"/>
                      </a:cubicBezTo>
                      <a:cubicBezTo>
                        <a:pt x="22" y="77"/>
                        <a:pt x="23" y="77"/>
                        <a:pt x="23" y="78"/>
                      </a:cubicBezTo>
                      <a:cubicBezTo>
                        <a:pt x="35" y="83"/>
                        <a:pt x="48" y="88"/>
                        <a:pt x="60" y="92"/>
                      </a:cubicBezTo>
                      <a:cubicBezTo>
                        <a:pt x="62" y="92"/>
                        <a:pt x="65" y="93"/>
                        <a:pt x="67" y="92"/>
                      </a:cubicBezTo>
                      <a:cubicBezTo>
                        <a:pt x="69" y="92"/>
                        <a:pt x="70" y="91"/>
                        <a:pt x="72" y="90"/>
                      </a:cubicBezTo>
                      <a:cubicBezTo>
                        <a:pt x="97" y="76"/>
                        <a:pt x="118" y="57"/>
                        <a:pt x="140" y="38"/>
                      </a:cubicBezTo>
                      <a:cubicBezTo>
                        <a:pt x="142" y="36"/>
                        <a:pt x="144" y="34"/>
                        <a:pt x="145" y="32"/>
                      </a:cubicBezTo>
                      <a:cubicBezTo>
                        <a:pt x="147" y="28"/>
                        <a:pt x="148" y="24"/>
                        <a:pt x="147" y="19"/>
                      </a:cubicBezTo>
                      <a:cubicBezTo>
                        <a:pt x="147" y="15"/>
                        <a:pt x="146" y="11"/>
                        <a:pt x="143" y="8"/>
                      </a:cubicBezTo>
                      <a:cubicBezTo>
                        <a:pt x="137" y="0"/>
                        <a:pt x="130" y="4"/>
                        <a:pt x="122" y="8"/>
                      </a:cubicBezTo>
                      <a:cubicBezTo>
                        <a:pt x="114" y="12"/>
                        <a:pt x="105" y="15"/>
                        <a:pt x="96" y="18"/>
                      </a:cubicBezTo>
                      <a:cubicBezTo>
                        <a:pt x="78" y="24"/>
                        <a:pt x="60" y="29"/>
                        <a:pt x="42" y="34"/>
                      </a:cubicBezTo>
                      <a:cubicBezTo>
                        <a:pt x="32" y="36"/>
                        <a:pt x="22" y="39"/>
                        <a:pt x="12" y="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286">
                  <a:extLst>
                    <a:ext uri="{FF2B5EF4-FFF2-40B4-BE49-F238E27FC236}">
                      <a16:creationId xmlns:a16="http://schemas.microsoft.com/office/drawing/2014/main" xmlns="" id="{743DA7F0-5B6A-48A5-8D6C-6076FB498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8563" y="5749925"/>
                  <a:ext cx="573088" cy="244475"/>
                </a:xfrm>
                <a:custGeom>
                  <a:avLst/>
                  <a:gdLst>
                    <a:gd name="T0" fmla="*/ 136 w 152"/>
                    <a:gd name="T1" fmla="*/ 0 h 65"/>
                    <a:gd name="T2" fmla="*/ 148 w 152"/>
                    <a:gd name="T3" fmla="*/ 4 h 65"/>
                    <a:gd name="T4" fmla="*/ 149 w 152"/>
                    <a:gd name="T5" fmla="*/ 18 h 65"/>
                    <a:gd name="T6" fmla="*/ 147 w 152"/>
                    <a:gd name="T7" fmla="*/ 22 h 65"/>
                    <a:gd name="T8" fmla="*/ 144 w 152"/>
                    <a:gd name="T9" fmla="*/ 23 h 65"/>
                    <a:gd name="T10" fmla="*/ 131 w 152"/>
                    <a:gd name="T11" fmla="*/ 25 h 65"/>
                    <a:gd name="T12" fmla="*/ 138 w 152"/>
                    <a:gd name="T13" fmla="*/ 33 h 65"/>
                    <a:gd name="T14" fmla="*/ 138 w 152"/>
                    <a:gd name="T15" fmla="*/ 35 h 65"/>
                    <a:gd name="T16" fmla="*/ 137 w 152"/>
                    <a:gd name="T17" fmla="*/ 37 h 65"/>
                    <a:gd name="T18" fmla="*/ 107 w 152"/>
                    <a:gd name="T19" fmla="*/ 62 h 65"/>
                    <a:gd name="T20" fmla="*/ 101 w 152"/>
                    <a:gd name="T21" fmla="*/ 65 h 65"/>
                    <a:gd name="T22" fmla="*/ 96 w 152"/>
                    <a:gd name="T23" fmla="*/ 65 h 65"/>
                    <a:gd name="T24" fmla="*/ 15 w 152"/>
                    <a:gd name="T25" fmla="*/ 37 h 65"/>
                    <a:gd name="T26" fmla="*/ 7 w 152"/>
                    <a:gd name="T27" fmla="*/ 33 h 65"/>
                    <a:gd name="T28" fmla="*/ 1 w 152"/>
                    <a:gd name="T29" fmla="*/ 22 h 65"/>
                    <a:gd name="T30" fmla="*/ 1 w 152"/>
                    <a:gd name="T31" fmla="*/ 11 h 65"/>
                    <a:gd name="T32" fmla="*/ 21 w 152"/>
                    <a:gd name="T33" fmla="*/ 3 h 65"/>
                    <a:gd name="T34" fmla="*/ 49 w 152"/>
                    <a:gd name="T35" fmla="*/ 4 h 65"/>
                    <a:gd name="T36" fmla="*/ 105 w 152"/>
                    <a:gd name="T37" fmla="*/ 1 h 65"/>
                    <a:gd name="T38" fmla="*/ 136 w 152"/>
                    <a:gd name="T3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65">
                      <a:moveTo>
                        <a:pt x="136" y="0"/>
                      </a:moveTo>
                      <a:cubicBezTo>
                        <a:pt x="141" y="0"/>
                        <a:pt x="146" y="0"/>
                        <a:pt x="148" y="4"/>
                      </a:cubicBezTo>
                      <a:cubicBezTo>
                        <a:pt x="152" y="7"/>
                        <a:pt x="151" y="13"/>
                        <a:pt x="149" y="18"/>
                      </a:cubicBezTo>
                      <a:cubicBezTo>
                        <a:pt x="149" y="19"/>
                        <a:pt x="148" y="21"/>
                        <a:pt x="147" y="22"/>
                      </a:cubicBezTo>
                      <a:cubicBezTo>
                        <a:pt x="146" y="22"/>
                        <a:pt x="145" y="23"/>
                        <a:pt x="144" y="23"/>
                      </a:cubicBezTo>
                      <a:cubicBezTo>
                        <a:pt x="140" y="24"/>
                        <a:pt x="135" y="25"/>
                        <a:pt x="131" y="25"/>
                      </a:cubicBezTo>
                      <a:cubicBezTo>
                        <a:pt x="133" y="27"/>
                        <a:pt x="135" y="30"/>
                        <a:pt x="138" y="33"/>
                      </a:cubicBezTo>
                      <a:cubicBezTo>
                        <a:pt x="138" y="34"/>
                        <a:pt x="138" y="34"/>
                        <a:pt x="138" y="35"/>
                      </a:cubicBezTo>
                      <a:cubicBezTo>
                        <a:pt x="138" y="36"/>
                        <a:pt x="138" y="36"/>
                        <a:pt x="137" y="37"/>
                      </a:cubicBezTo>
                      <a:cubicBezTo>
                        <a:pt x="128" y="46"/>
                        <a:pt x="118" y="55"/>
                        <a:pt x="107" y="62"/>
                      </a:cubicBezTo>
                      <a:cubicBezTo>
                        <a:pt x="105" y="63"/>
                        <a:pt x="103" y="65"/>
                        <a:pt x="101" y="65"/>
                      </a:cubicBezTo>
                      <a:cubicBezTo>
                        <a:pt x="99" y="65"/>
                        <a:pt x="98" y="65"/>
                        <a:pt x="96" y="65"/>
                      </a:cubicBezTo>
                      <a:cubicBezTo>
                        <a:pt x="68" y="59"/>
                        <a:pt x="41" y="48"/>
                        <a:pt x="15" y="37"/>
                      </a:cubicBezTo>
                      <a:cubicBezTo>
                        <a:pt x="12" y="36"/>
                        <a:pt x="9" y="35"/>
                        <a:pt x="7" y="33"/>
                      </a:cubicBezTo>
                      <a:cubicBezTo>
                        <a:pt x="4" y="31"/>
                        <a:pt x="2" y="26"/>
                        <a:pt x="1" y="22"/>
                      </a:cubicBezTo>
                      <a:cubicBezTo>
                        <a:pt x="0" y="19"/>
                        <a:pt x="0" y="14"/>
                        <a:pt x="1" y="11"/>
                      </a:cubicBezTo>
                      <a:cubicBezTo>
                        <a:pt x="5" y="1"/>
                        <a:pt x="13" y="2"/>
                        <a:pt x="21" y="3"/>
                      </a:cubicBezTo>
                      <a:cubicBezTo>
                        <a:pt x="30" y="4"/>
                        <a:pt x="40" y="4"/>
                        <a:pt x="49" y="4"/>
                      </a:cubicBezTo>
                      <a:cubicBezTo>
                        <a:pt x="68" y="4"/>
                        <a:pt x="86" y="2"/>
                        <a:pt x="105" y="1"/>
                      </a:cubicBezTo>
                      <a:cubicBezTo>
                        <a:pt x="115" y="1"/>
                        <a:pt x="126" y="0"/>
                        <a:pt x="1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287">
                  <a:extLst>
                    <a:ext uri="{FF2B5EF4-FFF2-40B4-BE49-F238E27FC236}">
                      <a16:creationId xmlns:a16="http://schemas.microsoft.com/office/drawing/2014/main" xmlns="" id="{FCF0A373-2A19-468E-AE26-346ABD6CF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03A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288">
                  <a:extLst>
                    <a:ext uri="{FF2B5EF4-FFF2-40B4-BE49-F238E27FC236}">
                      <a16:creationId xmlns:a16="http://schemas.microsoft.com/office/drawing/2014/main" xmlns="" id="{40F71F41-925E-406D-BDEB-BF86116A7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289">
                  <a:extLst>
                    <a:ext uri="{FF2B5EF4-FFF2-40B4-BE49-F238E27FC236}">
                      <a16:creationId xmlns:a16="http://schemas.microsoft.com/office/drawing/2014/main" xmlns="" id="{8E12B62F-AE4E-4621-B0B1-D904E5361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6" y="5640388"/>
                  <a:ext cx="247650" cy="166688"/>
                </a:xfrm>
                <a:custGeom>
                  <a:avLst/>
                  <a:gdLst>
                    <a:gd name="T0" fmla="*/ 1 w 66"/>
                    <a:gd name="T1" fmla="*/ 3 h 44"/>
                    <a:gd name="T2" fmla="*/ 49 w 66"/>
                    <a:gd name="T3" fmla="*/ 32 h 44"/>
                    <a:gd name="T4" fmla="*/ 61 w 66"/>
                    <a:gd name="T5" fmla="*/ 42 h 44"/>
                    <a:gd name="T6" fmla="*/ 64 w 66"/>
                    <a:gd name="T7" fmla="*/ 40 h 44"/>
                    <a:gd name="T8" fmla="*/ 18 w 66"/>
                    <a:gd name="T9" fmla="*/ 7 h 44"/>
                    <a:gd name="T10" fmla="*/ 3 w 66"/>
                    <a:gd name="T11" fmla="*/ 0 h 44"/>
                    <a:gd name="T12" fmla="*/ 1 w 66"/>
                    <a:gd name="T13" fmla="*/ 1 h 44"/>
                    <a:gd name="T14" fmla="*/ 1 w 66"/>
                    <a:gd name="T15" fmla="*/ 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44">
                      <a:moveTo>
                        <a:pt x="1" y="3"/>
                      </a:moveTo>
                      <a:cubicBezTo>
                        <a:pt x="18" y="11"/>
                        <a:pt x="34" y="21"/>
                        <a:pt x="49" y="32"/>
                      </a:cubicBezTo>
                      <a:cubicBezTo>
                        <a:pt x="53" y="35"/>
                        <a:pt x="57" y="39"/>
                        <a:pt x="61" y="42"/>
                      </a:cubicBezTo>
                      <a:cubicBezTo>
                        <a:pt x="63" y="44"/>
                        <a:pt x="66" y="41"/>
                        <a:pt x="64" y="40"/>
                      </a:cubicBezTo>
                      <a:cubicBezTo>
                        <a:pt x="50" y="27"/>
                        <a:pt x="34" y="16"/>
                        <a:pt x="18" y="7"/>
                      </a:cubicBezTo>
                      <a:cubicBezTo>
                        <a:pt x="13" y="5"/>
                        <a:pt x="8" y="2"/>
                        <a:pt x="3" y="0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290">
                  <a:extLst>
                    <a:ext uri="{FF2B5EF4-FFF2-40B4-BE49-F238E27FC236}">
                      <a16:creationId xmlns:a16="http://schemas.microsoft.com/office/drawing/2014/main" xmlns="" id="{0613372B-502D-48E4-87DD-3BF815B11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813" y="5105400"/>
                  <a:ext cx="1212850" cy="904875"/>
                </a:xfrm>
                <a:custGeom>
                  <a:avLst/>
                  <a:gdLst>
                    <a:gd name="T0" fmla="*/ 0 w 322"/>
                    <a:gd name="T1" fmla="*/ 188 h 240"/>
                    <a:gd name="T2" fmla="*/ 53 w 322"/>
                    <a:gd name="T3" fmla="*/ 167 h 240"/>
                    <a:gd name="T4" fmla="*/ 67 w 322"/>
                    <a:gd name="T5" fmla="*/ 159 h 240"/>
                    <a:gd name="T6" fmla="*/ 18 w 322"/>
                    <a:gd name="T7" fmla="*/ 129 h 240"/>
                    <a:gd name="T8" fmla="*/ 294 w 322"/>
                    <a:gd name="T9" fmla="*/ 53 h 240"/>
                    <a:gd name="T10" fmla="*/ 314 w 322"/>
                    <a:gd name="T11" fmla="*/ 79 h 240"/>
                    <a:gd name="T12" fmla="*/ 171 w 322"/>
                    <a:gd name="T13" fmla="*/ 196 h 240"/>
                    <a:gd name="T14" fmla="*/ 25 w 322"/>
                    <a:gd name="T15" fmla="*/ 240 h 240"/>
                    <a:gd name="T16" fmla="*/ 6 w 322"/>
                    <a:gd name="T17" fmla="*/ 216 h 240"/>
                    <a:gd name="T18" fmla="*/ 0 w 322"/>
                    <a:gd name="T19" fmla="*/ 188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2" h="240">
                      <a:moveTo>
                        <a:pt x="0" y="188"/>
                      </a:moveTo>
                      <a:cubicBezTo>
                        <a:pt x="17" y="183"/>
                        <a:pt x="34" y="177"/>
                        <a:pt x="53" y="167"/>
                      </a:cubicBezTo>
                      <a:cubicBezTo>
                        <a:pt x="58" y="165"/>
                        <a:pt x="63" y="162"/>
                        <a:pt x="67" y="159"/>
                      </a:cubicBezTo>
                      <a:cubicBezTo>
                        <a:pt x="51" y="149"/>
                        <a:pt x="34" y="139"/>
                        <a:pt x="18" y="129"/>
                      </a:cubicBezTo>
                      <a:cubicBezTo>
                        <a:pt x="42" y="113"/>
                        <a:pt x="220" y="0"/>
                        <a:pt x="294" y="53"/>
                      </a:cubicBezTo>
                      <a:cubicBezTo>
                        <a:pt x="299" y="56"/>
                        <a:pt x="312" y="65"/>
                        <a:pt x="314" y="79"/>
                      </a:cubicBezTo>
                      <a:cubicBezTo>
                        <a:pt x="322" y="127"/>
                        <a:pt x="201" y="182"/>
                        <a:pt x="171" y="196"/>
                      </a:cubicBezTo>
                      <a:cubicBezTo>
                        <a:pt x="138" y="211"/>
                        <a:pt x="89" y="229"/>
                        <a:pt x="25" y="240"/>
                      </a:cubicBezTo>
                      <a:cubicBezTo>
                        <a:pt x="21" y="237"/>
                        <a:pt x="12" y="229"/>
                        <a:pt x="6" y="216"/>
                      </a:cubicBezTo>
                      <a:cubicBezTo>
                        <a:pt x="0" y="205"/>
                        <a:pt x="0" y="194"/>
                        <a:pt x="0" y="188"/>
                      </a:cubicBez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291">
                  <a:extLst>
                    <a:ext uri="{FF2B5EF4-FFF2-40B4-BE49-F238E27FC236}">
                      <a16:creationId xmlns:a16="http://schemas.microsoft.com/office/drawing/2014/main" xmlns="" id="{D5478F6E-F129-424A-AF99-03615F4D1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5437188"/>
                  <a:ext cx="407988" cy="290513"/>
                </a:xfrm>
                <a:custGeom>
                  <a:avLst/>
                  <a:gdLst>
                    <a:gd name="T0" fmla="*/ 4 w 108"/>
                    <a:gd name="T1" fmla="*/ 76 h 77"/>
                    <a:gd name="T2" fmla="*/ 45 w 108"/>
                    <a:gd name="T3" fmla="*/ 50 h 77"/>
                    <a:gd name="T4" fmla="*/ 82 w 108"/>
                    <a:gd name="T5" fmla="*/ 17 h 77"/>
                    <a:gd name="T6" fmla="*/ 106 w 108"/>
                    <a:gd name="T7" fmla="*/ 4 h 77"/>
                    <a:gd name="T8" fmla="*/ 105 w 108"/>
                    <a:gd name="T9" fmla="*/ 1 h 77"/>
                    <a:gd name="T10" fmla="*/ 63 w 108"/>
                    <a:gd name="T11" fmla="*/ 27 h 77"/>
                    <a:gd name="T12" fmla="*/ 27 w 108"/>
                    <a:gd name="T13" fmla="*/ 60 h 77"/>
                    <a:gd name="T14" fmla="*/ 3 w 108"/>
                    <a:gd name="T15" fmla="*/ 72 h 77"/>
                    <a:gd name="T16" fmla="*/ 4 w 108"/>
                    <a:gd name="T17" fmla="*/ 76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8" h="77">
                      <a:moveTo>
                        <a:pt x="4" y="76"/>
                      </a:moveTo>
                      <a:cubicBezTo>
                        <a:pt x="20" y="71"/>
                        <a:pt x="33" y="61"/>
                        <a:pt x="45" y="50"/>
                      </a:cubicBezTo>
                      <a:cubicBezTo>
                        <a:pt x="57" y="39"/>
                        <a:pt x="69" y="27"/>
                        <a:pt x="82" y="17"/>
                      </a:cubicBezTo>
                      <a:cubicBezTo>
                        <a:pt x="89" y="12"/>
                        <a:pt x="97" y="7"/>
                        <a:pt x="106" y="4"/>
                      </a:cubicBezTo>
                      <a:cubicBezTo>
                        <a:pt x="108" y="4"/>
                        <a:pt x="107" y="0"/>
                        <a:pt x="105" y="1"/>
                      </a:cubicBezTo>
                      <a:cubicBezTo>
                        <a:pt x="89" y="6"/>
                        <a:pt x="76" y="16"/>
                        <a:pt x="63" y="27"/>
                      </a:cubicBezTo>
                      <a:cubicBezTo>
                        <a:pt x="51" y="38"/>
                        <a:pt x="40" y="50"/>
                        <a:pt x="27" y="60"/>
                      </a:cubicBezTo>
                      <a:cubicBezTo>
                        <a:pt x="19" y="65"/>
                        <a:pt x="11" y="70"/>
                        <a:pt x="3" y="72"/>
                      </a:cubicBezTo>
                      <a:cubicBezTo>
                        <a:pt x="0" y="73"/>
                        <a:pt x="1" y="77"/>
                        <a:pt x="4" y="76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292">
                  <a:extLst>
                    <a:ext uri="{FF2B5EF4-FFF2-40B4-BE49-F238E27FC236}">
                      <a16:creationId xmlns:a16="http://schemas.microsoft.com/office/drawing/2014/main" xmlns="" id="{9AFE24BB-8812-4091-8BFF-0A57CDEA7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8963" y="4589463"/>
                  <a:ext cx="90488" cy="296863"/>
                </a:xfrm>
                <a:custGeom>
                  <a:avLst/>
                  <a:gdLst>
                    <a:gd name="T0" fmla="*/ 0 w 24"/>
                    <a:gd name="T1" fmla="*/ 2 h 79"/>
                    <a:gd name="T2" fmla="*/ 11 w 24"/>
                    <a:gd name="T3" fmla="*/ 62 h 79"/>
                    <a:gd name="T4" fmla="*/ 19 w 24"/>
                    <a:gd name="T5" fmla="*/ 77 h 79"/>
                    <a:gd name="T6" fmla="*/ 22 w 24"/>
                    <a:gd name="T7" fmla="*/ 75 h 79"/>
                    <a:gd name="T8" fmla="*/ 5 w 24"/>
                    <a:gd name="T9" fmla="*/ 19 h 79"/>
                    <a:gd name="T10" fmla="*/ 4 w 24"/>
                    <a:gd name="T11" fmla="*/ 2 h 79"/>
                    <a:gd name="T12" fmla="*/ 2 w 24"/>
                    <a:gd name="T13" fmla="*/ 0 h 79"/>
                    <a:gd name="T14" fmla="*/ 0 w 24"/>
                    <a:gd name="T15" fmla="*/ 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79">
                      <a:moveTo>
                        <a:pt x="0" y="2"/>
                      </a:moveTo>
                      <a:cubicBezTo>
                        <a:pt x="2" y="22"/>
                        <a:pt x="4" y="43"/>
                        <a:pt x="11" y="62"/>
                      </a:cubicBezTo>
                      <a:cubicBezTo>
                        <a:pt x="13" y="67"/>
                        <a:pt x="16" y="72"/>
                        <a:pt x="19" y="77"/>
                      </a:cubicBezTo>
                      <a:cubicBezTo>
                        <a:pt x="20" y="79"/>
                        <a:pt x="24" y="78"/>
                        <a:pt x="22" y="75"/>
                      </a:cubicBezTo>
                      <a:cubicBezTo>
                        <a:pt x="12" y="58"/>
                        <a:pt x="8" y="38"/>
                        <a:pt x="5" y="19"/>
                      </a:cubicBezTo>
                      <a:cubicBezTo>
                        <a:pt x="5" y="13"/>
                        <a:pt x="4" y="8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293">
                  <a:extLst>
                    <a:ext uri="{FF2B5EF4-FFF2-40B4-BE49-F238E27FC236}">
                      <a16:creationId xmlns:a16="http://schemas.microsoft.com/office/drawing/2014/main" xmlns="" id="{0B319CCB-7485-49B1-93B4-80948A437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026" y="4759325"/>
                  <a:ext cx="49213" cy="252413"/>
                </a:xfrm>
                <a:custGeom>
                  <a:avLst/>
                  <a:gdLst>
                    <a:gd name="T0" fmla="*/ 5 w 13"/>
                    <a:gd name="T1" fmla="*/ 64 h 67"/>
                    <a:gd name="T2" fmla="*/ 12 w 13"/>
                    <a:gd name="T3" fmla="*/ 16 h 67"/>
                    <a:gd name="T4" fmla="*/ 13 w 13"/>
                    <a:gd name="T5" fmla="*/ 3 h 67"/>
                    <a:gd name="T6" fmla="*/ 9 w 13"/>
                    <a:gd name="T7" fmla="*/ 3 h 67"/>
                    <a:gd name="T8" fmla="*/ 4 w 13"/>
                    <a:gd name="T9" fmla="*/ 50 h 67"/>
                    <a:gd name="T10" fmla="*/ 1 w 13"/>
                    <a:gd name="T11" fmla="*/ 63 h 67"/>
                    <a:gd name="T12" fmla="*/ 5 w 13"/>
                    <a:gd name="T13" fmla="*/ 6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67">
                      <a:moveTo>
                        <a:pt x="5" y="64"/>
                      </a:moveTo>
                      <a:cubicBezTo>
                        <a:pt x="8" y="48"/>
                        <a:pt x="11" y="32"/>
                        <a:pt x="12" y="16"/>
                      </a:cubicBezTo>
                      <a:cubicBezTo>
                        <a:pt x="12" y="12"/>
                        <a:pt x="12" y="7"/>
                        <a:pt x="13" y="3"/>
                      </a:cubicBezTo>
                      <a:cubicBezTo>
                        <a:pt x="13" y="0"/>
                        <a:pt x="9" y="0"/>
                        <a:pt x="9" y="3"/>
                      </a:cubicBezTo>
                      <a:cubicBezTo>
                        <a:pt x="8" y="18"/>
                        <a:pt x="7" y="34"/>
                        <a:pt x="4" y="50"/>
                      </a:cubicBezTo>
                      <a:cubicBezTo>
                        <a:pt x="3" y="54"/>
                        <a:pt x="2" y="59"/>
                        <a:pt x="1" y="63"/>
                      </a:cubicBezTo>
                      <a:cubicBezTo>
                        <a:pt x="0" y="66"/>
                        <a:pt x="4" y="67"/>
                        <a:pt x="5" y="64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294">
                  <a:extLst>
                    <a:ext uri="{FF2B5EF4-FFF2-40B4-BE49-F238E27FC236}">
                      <a16:creationId xmlns:a16="http://schemas.microsoft.com/office/drawing/2014/main" xmlns="" id="{3F1CF525-4F91-4CAF-8195-23286BF4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1001" y="5030788"/>
                  <a:ext cx="227013" cy="66675"/>
                </a:xfrm>
                <a:custGeom>
                  <a:avLst/>
                  <a:gdLst>
                    <a:gd name="T0" fmla="*/ 3 w 60"/>
                    <a:gd name="T1" fmla="*/ 18 h 18"/>
                    <a:gd name="T2" fmla="*/ 46 w 60"/>
                    <a:gd name="T3" fmla="*/ 5 h 18"/>
                    <a:gd name="T4" fmla="*/ 58 w 60"/>
                    <a:gd name="T5" fmla="*/ 4 h 18"/>
                    <a:gd name="T6" fmla="*/ 60 w 60"/>
                    <a:gd name="T7" fmla="*/ 2 h 18"/>
                    <a:gd name="T8" fmla="*/ 58 w 60"/>
                    <a:gd name="T9" fmla="*/ 0 h 18"/>
                    <a:gd name="T10" fmla="*/ 13 w 60"/>
                    <a:gd name="T11" fmla="*/ 9 h 18"/>
                    <a:gd name="T12" fmla="*/ 1 w 60"/>
                    <a:gd name="T13" fmla="*/ 14 h 18"/>
                    <a:gd name="T14" fmla="*/ 0 w 60"/>
                    <a:gd name="T15" fmla="*/ 17 h 18"/>
                    <a:gd name="T16" fmla="*/ 3 w 60"/>
                    <a:gd name="T1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18">
                      <a:moveTo>
                        <a:pt x="3" y="18"/>
                      </a:moveTo>
                      <a:cubicBezTo>
                        <a:pt x="17" y="12"/>
                        <a:pt x="31" y="7"/>
                        <a:pt x="46" y="5"/>
                      </a:cubicBezTo>
                      <a:cubicBezTo>
                        <a:pt x="50" y="5"/>
                        <a:pt x="54" y="4"/>
                        <a:pt x="58" y="4"/>
                      </a:cubicBezTo>
                      <a:cubicBezTo>
                        <a:pt x="59" y="4"/>
                        <a:pt x="60" y="3"/>
                        <a:pt x="60" y="2"/>
                      </a:cubicBezTo>
                      <a:cubicBezTo>
                        <a:pt x="60" y="1"/>
                        <a:pt x="59" y="0"/>
                        <a:pt x="58" y="0"/>
                      </a:cubicBezTo>
                      <a:cubicBezTo>
                        <a:pt x="43" y="1"/>
                        <a:pt x="28" y="4"/>
                        <a:pt x="13" y="9"/>
                      </a:cubicBezTo>
                      <a:cubicBezTo>
                        <a:pt x="9" y="11"/>
                        <a:pt x="5" y="12"/>
                        <a:pt x="1" y="14"/>
                      </a:cubicBezTo>
                      <a:cubicBezTo>
                        <a:pt x="0" y="15"/>
                        <a:pt x="0" y="16"/>
                        <a:pt x="0" y="17"/>
                      </a:cubicBezTo>
                      <a:cubicBezTo>
                        <a:pt x="1" y="18"/>
                        <a:pt x="2" y="18"/>
                        <a:pt x="3" y="18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95">
                  <a:extLst>
                    <a:ext uri="{FF2B5EF4-FFF2-40B4-BE49-F238E27FC236}">
                      <a16:creationId xmlns:a16="http://schemas.microsoft.com/office/drawing/2014/main" xmlns="" id="{1B29A1C4-D326-4415-B84F-7281FBAC4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063" y="5146675"/>
                  <a:ext cx="58738" cy="219075"/>
                </a:xfrm>
                <a:custGeom>
                  <a:avLst/>
                  <a:gdLst>
                    <a:gd name="T0" fmla="*/ 12 w 16"/>
                    <a:gd name="T1" fmla="*/ 3 h 58"/>
                    <a:gd name="T2" fmla="*/ 5 w 16"/>
                    <a:gd name="T3" fmla="*/ 44 h 58"/>
                    <a:gd name="T4" fmla="*/ 0 w 16"/>
                    <a:gd name="T5" fmla="*/ 54 h 58"/>
                    <a:gd name="T6" fmla="*/ 1 w 16"/>
                    <a:gd name="T7" fmla="*/ 57 h 58"/>
                    <a:gd name="T8" fmla="*/ 4 w 16"/>
                    <a:gd name="T9" fmla="*/ 56 h 58"/>
                    <a:gd name="T10" fmla="*/ 15 w 16"/>
                    <a:gd name="T11" fmla="*/ 15 h 58"/>
                    <a:gd name="T12" fmla="*/ 16 w 16"/>
                    <a:gd name="T13" fmla="*/ 3 h 58"/>
                    <a:gd name="T14" fmla="*/ 12 w 16"/>
                    <a:gd name="T15" fmla="*/ 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58">
                      <a:moveTo>
                        <a:pt x="12" y="3"/>
                      </a:moveTo>
                      <a:cubicBezTo>
                        <a:pt x="12" y="16"/>
                        <a:pt x="9" y="30"/>
                        <a:pt x="5" y="44"/>
                      </a:cubicBezTo>
                      <a:cubicBezTo>
                        <a:pt x="4" y="47"/>
                        <a:pt x="2" y="51"/>
                        <a:pt x="0" y="54"/>
                      </a:cubicBezTo>
                      <a:cubicBezTo>
                        <a:pt x="0" y="55"/>
                        <a:pt x="0" y="56"/>
                        <a:pt x="1" y="57"/>
                      </a:cubicBezTo>
                      <a:cubicBezTo>
                        <a:pt x="2" y="58"/>
                        <a:pt x="3" y="57"/>
                        <a:pt x="4" y="56"/>
                      </a:cubicBezTo>
                      <a:cubicBezTo>
                        <a:pt x="10" y="43"/>
                        <a:pt x="14" y="29"/>
                        <a:pt x="15" y="15"/>
                      </a:cubicBezTo>
                      <a:cubicBezTo>
                        <a:pt x="16" y="11"/>
                        <a:pt x="16" y="7"/>
                        <a:pt x="16" y="3"/>
                      </a:cubicBezTo>
                      <a:cubicBezTo>
                        <a:pt x="16" y="0"/>
                        <a:pt x="12" y="0"/>
                        <a:pt x="12" y="3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96">
                  <a:extLst>
                    <a:ext uri="{FF2B5EF4-FFF2-40B4-BE49-F238E27FC236}">
                      <a16:creationId xmlns:a16="http://schemas.microsoft.com/office/drawing/2014/main" xmlns="" id="{4FE9C00C-16BB-479F-824A-6CF902DE19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8263" y="4619625"/>
                  <a:ext cx="90488" cy="301625"/>
                </a:xfrm>
                <a:custGeom>
                  <a:avLst/>
                  <a:gdLst>
                    <a:gd name="T0" fmla="*/ 20 w 24"/>
                    <a:gd name="T1" fmla="*/ 2 h 80"/>
                    <a:gd name="T2" fmla="*/ 6 w 24"/>
                    <a:gd name="T3" fmla="*/ 61 h 80"/>
                    <a:gd name="T4" fmla="*/ 0 w 24"/>
                    <a:gd name="T5" fmla="*/ 77 h 80"/>
                    <a:gd name="T6" fmla="*/ 2 w 24"/>
                    <a:gd name="T7" fmla="*/ 80 h 80"/>
                    <a:gd name="T8" fmla="*/ 4 w 24"/>
                    <a:gd name="T9" fmla="*/ 78 h 80"/>
                    <a:gd name="T10" fmla="*/ 21 w 24"/>
                    <a:gd name="T11" fmla="*/ 19 h 80"/>
                    <a:gd name="T12" fmla="*/ 24 w 24"/>
                    <a:gd name="T13" fmla="*/ 2 h 80"/>
                    <a:gd name="T14" fmla="*/ 22 w 24"/>
                    <a:gd name="T15" fmla="*/ 0 h 80"/>
                    <a:gd name="T16" fmla="*/ 20 w 24"/>
                    <a:gd name="T17" fmla="*/ 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80">
                      <a:moveTo>
                        <a:pt x="20" y="2"/>
                      </a:moveTo>
                      <a:cubicBezTo>
                        <a:pt x="18" y="22"/>
                        <a:pt x="13" y="42"/>
                        <a:pt x="6" y="61"/>
                      </a:cubicBezTo>
                      <a:cubicBezTo>
                        <a:pt x="4" y="66"/>
                        <a:pt x="2" y="72"/>
                        <a:pt x="0" y="77"/>
                      </a:cubicBezTo>
                      <a:cubicBezTo>
                        <a:pt x="0" y="78"/>
                        <a:pt x="1" y="79"/>
                        <a:pt x="2" y="80"/>
                      </a:cubicBezTo>
                      <a:cubicBezTo>
                        <a:pt x="3" y="80"/>
                        <a:pt x="4" y="79"/>
                        <a:pt x="4" y="78"/>
                      </a:cubicBezTo>
                      <a:cubicBezTo>
                        <a:pt x="12" y="59"/>
                        <a:pt x="18" y="39"/>
                        <a:pt x="21" y="19"/>
                      </a:cubicBezTo>
                      <a:cubicBezTo>
                        <a:pt x="22" y="13"/>
                        <a:pt x="23" y="7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1" y="0"/>
                        <a:pt x="20" y="1"/>
                        <a:pt x="2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97">
                  <a:extLst>
                    <a:ext uri="{FF2B5EF4-FFF2-40B4-BE49-F238E27FC236}">
                      <a16:creationId xmlns:a16="http://schemas.microsoft.com/office/drawing/2014/main" xmlns="" id="{8447B851-B161-4763-8C08-C83956617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5413" y="4819650"/>
                  <a:ext cx="36513" cy="173038"/>
                </a:xfrm>
                <a:custGeom>
                  <a:avLst/>
                  <a:gdLst>
                    <a:gd name="T0" fmla="*/ 6 w 10"/>
                    <a:gd name="T1" fmla="*/ 2 h 46"/>
                    <a:gd name="T2" fmla="*/ 0 w 10"/>
                    <a:gd name="T3" fmla="*/ 44 h 46"/>
                    <a:gd name="T4" fmla="*/ 2 w 10"/>
                    <a:gd name="T5" fmla="*/ 46 h 46"/>
                    <a:gd name="T6" fmla="*/ 4 w 10"/>
                    <a:gd name="T7" fmla="*/ 44 h 46"/>
                    <a:gd name="T8" fmla="*/ 10 w 10"/>
                    <a:gd name="T9" fmla="*/ 3 h 46"/>
                    <a:gd name="T10" fmla="*/ 9 w 10"/>
                    <a:gd name="T11" fmla="*/ 0 h 46"/>
                    <a:gd name="T12" fmla="*/ 6 w 10"/>
                    <a:gd name="T13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46">
                      <a:moveTo>
                        <a:pt x="6" y="2"/>
                      </a:moveTo>
                      <a:cubicBezTo>
                        <a:pt x="4" y="16"/>
                        <a:pt x="2" y="30"/>
                        <a:pt x="0" y="44"/>
                      </a:cubicBezTo>
                      <a:cubicBezTo>
                        <a:pt x="0" y="45"/>
                        <a:pt x="1" y="46"/>
                        <a:pt x="2" y="46"/>
                      </a:cubicBezTo>
                      <a:cubicBezTo>
                        <a:pt x="3" y="46"/>
                        <a:pt x="4" y="45"/>
                        <a:pt x="4" y="44"/>
                      </a:cubicBezTo>
                      <a:cubicBezTo>
                        <a:pt x="6" y="30"/>
                        <a:pt x="8" y="16"/>
                        <a:pt x="10" y="3"/>
                      </a:cubicBezTo>
                      <a:cubicBezTo>
                        <a:pt x="10" y="2"/>
                        <a:pt x="10" y="1"/>
                        <a:pt x="9" y="0"/>
                      </a:cubicBezTo>
                      <a:cubicBezTo>
                        <a:pt x="8" y="0"/>
                        <a:pt x="6" y="1"/>
                        <a:pt x="6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298">
                  <a:extLst>
                    <a:ext uri="{FF2B5EF4-FFF2-40B4-BE49-F238E27FC236}">
                      <a16:creationId xmlns:a16="http://schemas.microsoft.com/office/drawing/2014/main" xmlns="" id="{80FAE9E9-CF36-4E0C-B5F1-DEE547407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9913" y="4589463"/>
                  <a:ext cx="561975" cy="647700"/>
                </a:xfrm>
                <a:custGeom>
                  <a:avLst/>
                  <a:gdLst>
                    <a:gd name="T0" fmla="*/ 107 w 149"/>
                    <a:gd name="T1" fmla="*/ 61 h 172"/>
                    <a:gd name="T2" fmla="*/ 113 w 149"/>
                    <a:gd name="T3" fmla="*/ 43 h 172"/>
                    <a:gd name="T4" fmla="*/ 98 w 149"/>
                    <a:gd name="T5" fmla="*/ 26 h 172"/>
                    <a:gd name="T6" fmla="*/ 48 w 149"/>
                    <a:gd name="T7" fmla="*/ 0 h 172"/>
                    <a:gd name="T8" fmla="*/ 106 w 149"/>
                    <a:gd name="T9" fmla="*/ 147 h 172"/>
                    <a:gd name="T10" fmla="*/ 140 w 149"/>
                    <a:gd name="T11" fmla="*/ 88 h 172"/>
                    <a:gd name="T12" fmla="*/ 136 w 149"/>
                    <a:gd name="T13" fmla="*/ 89 h 172"/>
                    <a:gd name="T14" fmla="*/ 107 w 149"/>
                    <a:gd name="T15" fmla="*/ 61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72">
                      <a:moveTo>
                        <a:pt x="107" y="61"/>
                      </a:moveTo>
                      <a:cubicBezTo>
                        <a:pt x="107" y="54"/>
                        <a:pt x="109" y="48"/>
                        <a:pt x="113" y="43"/>
                      </a:cubicBezTo>
                      <a:cubicBezTo>
                        <a:pt x="108" y="37"/>
                        <a:pt x="103" y="31"/>
                        <a:pt x="98" y="26"/>
                      </a:cubicBezTo>
                      <a:cubicBezTo>
                        <a:pt x="76" y="4"/>
                        <a:pt x="48" y="0"/>
                        <a:pt x="48" y="0"/>
                      </a:cubicBezTo>
                      <a:cubicBezTo>
                        <a:pt x="48" y="0"/>
                        <a:pt x="0" y="172"/>
                        <a:pt x="106" y="147"/>
                      </a:cubicBezTo>
                      <a:cubicBezTo>
                        <a:pt x="143" y="139"/>
                        <a:pt x="149" y="115"/>
                        <a:pt x="140" y="88"/>
                      </a:cubicBezTo>
                      <a:cubicBezTo>
                        <a:pt x="139" y="89"/>
                        <a:pt x="137" y="89"/>
                        <a:pt x="136" y="89"/>
                      </a:cubicBezTo>
                      <a:cubicBezTo>
                        <a:pt x="120" y="89"/>
                        <a:pt x="107" y="76"/>
                        <a:pt x="107" y="61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299">
                  <a:extLst>
                    <a:ext uri="{FF2B5EF4-FFF2-40B4-BE49-F238E27FC236}">
                      <a16:creationId xmlns:a16="http://schemas.microsoft.com/office/drawing/2014/main" xmlns="" id="{0A5CCF69-1630-4324-A99D-DCF830777C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951" y="4589463"/>
                  <a:ext cx="298450" cy="527050"/>
                </a:xfrm>
                <a:custGeom>
                  <a:avLst/>
                  <a:gdLst>
                    <a:gd name="T0" fmla="*/ 0 w 79"/>
                    <a:gd name="T1" fmla="*/ 9 h 140"/>
                    <a:gd name="T2" fmla="*/ 3 w 79"/>
                    <a:gd name="T3" fmla="*/ 26 h 140"/>
                    <a:gd name="T4" fmla="*/ 3 w 79"/>
                    <a:gd name="T5" fmla="*/ 43 h 140"/>
                    <a:gd name="T6" fmla="*/ 1 w 79"/>
                    <a:gd name="T7" fmla="*/ 65 h 140"/>
                    <a:gd name="T8" fmla="*/ 3 w 79"/>
                    <a:gd name="T9" fmla="*/ 82 h 140"/>
                    <a:gd name="T10" fmla="*/ 7 w 79"/>
                    <a:gd name="T11" fmla="*/ 104 h 140"/>
                    <a:gd name="T12" fmla="*/ 15 w 79"/>
                    <a:gd name="T13" fmla="*/ 122 h 140"/>
                    <a:gd name="T14" fmla="*/ 21 w 79"/>
                    <a:gd name="T15" fmla="*/ 132 h 140"/>
                    <a:gd name="T16" fmla="*/ 19 w 79"/>
                    <a:gd name="T17" fmla="*/ 127 h 140"/>
                    <a:gd name="T18" fmla="*/ 15 w 79"/>
                    <a:gd name="T19" fmla="*/ 120 h 140"/>
                    <a:gd name="T20" fmla="*/ 10 w 79"/>
                    <a:gd name="T21" fmla="*/ 99 h 140"/>
                    <a:gd name="T22" fmla="*/ 7 w 79"/>
                    <a:gd name="T23" fmla="*/ 78 h 140"/>
                    <a:gd name="T24" fmla="*/ 7 w 79"/>
                    <a:gd name="T25" fmla="*/ 61 h 140"/>
                    <a:gd name="T26" fmla="*/ 10 w 79"/>
                    <a:gd name="T27" fmla="*/ 59 h 140"/>
                    <a:gd name="T28" fmla="*/ 16 w 79"/>
                    <a:gd name="T29" fmla="*/ 78 h 140"/>
                    <a:gd name="T30" fmla="*/ 26 w 79"/>
                    <a:gd name="T31" fmla="*/ 100 h 140"/>
                    <a:gd name="T32" fmla="*/ 30 w 79"/>
                    <a:gd name="T33" fmla="*/ 104 h 140"/>
                    <a:gd name="T34" fmla="*/ 24 w 79"/>
                    <a:gd name="T35" fmla="*/ 85 h 140"/>
                    <a:gd name="T36" fmla="*/ 17 w 79"/>
                    <a:gd name="T37" fmla="*/ 57 h 140"/>
                    <a:gd name="T38" fmla="*/ 21 w 79"/>
                    <a:gd name="T39" fmla="*/ 65 h 140"/>
                    <a:gd name="T40" fmla="*/ 34 w 79"/>
                    <a:gd name="T41" fmla="*/ 93 h 140"/>
                    <a:gd name="T42" fmla="*/ 50 w 79"/>
                    <a:gd name="T43" fmla="*/ 117 h 140"/>
                    <a:gd name="T44" fmla="*/ 62 w 79"/>
                    <a:gd name="T45" fmla="*/ 130 h 140"/>
                    <a:gd name="T46" fmla="*/ 73 w 79"/>
                    <a:gd name="T47" fmla="*/ 138 h 140"/>
                    <a:gd name="T48" fmla="*/ 79 w 79"/>
                    <a:gd name="T49" fmla="*/ 140 h 140"/>
                    <a:gd name="T50" fmla="*/ 68 w 79"/>
                    <a:gd name="T51" fmla="*/ 131 h 140"/>
                    <a:gd name="T52" fmla="*/ 58 w 79"/>
                    <a:gd name="T53" fmla="*/ 119 h 140"/>
                    <a:gd name="T54" fmla="*/ 47 w 79"/>
                    <a:gd name="T55" fmla="*/ 102 h 140"/>
                    <a:gd name="T56" fmla="*/ 28 w 79"/>
                    <a:gd name="T57" fmla="*/ 63 h 140"/>
                    <a:gd name="T58" fmla="*/ 17 w 79"/>
                    <a:gd name="T59" fmla="*/ 37 h 140"/>
                    <a:gd name="T60" fmla="*/ 8 w 79"/>
                    <a:gd name="T61" fmla="*/ 10 h 140"/>
                    <a:gd name="T62" fmla="*/ 26 w 79"/>
                    <a:gd name="T63" fmla="*/ 27 h 140"/>
                    <a:gd name="T64" fmla="*/ 43 w 79"/>
                    <a:gd name="T65" fmla="*/ 47 h 140"/>
                    <a:gd name="T66" fmla="*/ 58 w 79"/>
                    <a:gd name="T67" fmla="*/ 69 h 140"/>
                    <a:gd name="T68" fmla="*/ 66 w 79"/>
                    <a:gd name="T69" fmla="*/ 84 h 140"/>
                    <a:gd name="T70" fmla="*/ 71 w 79"/>
                    <a:gd name="T71" fmla="*/ 97 h 140"/>
                    <a:gd name="T72" fmla="*/ 75 w 79"/>
                    <a:gd name="T73" fmla="*/ 110 h 140"/>
                    <a:gd name="T74" fmla="*/ 75 w 79"/>
                    <a:gd name="T75" fmla="*/ 105 h 140"/>
                    <a:gd name="T76" fmla="*/ 72 w 79"/>
                    <a:gd name="T77" fmla="*/ 92 h 140"/>
                    <a:gd name="T78" fmla="*/ 68 w 79"/>
                    <a:gd name="T79" fmla="*/ 79 h 140"/>
                    <a:gd name="T80" fmla="*/ 60 w 79"/>
                    <a:gd name="T81" fmla="*/ 62 h 140"/>
                    <a:gd name="T82" fmla="*/ 48 w 79"/>
                    <a:gd name="T83" fmla="*/ 43 h 140"/>
                    <a:gd name="T84" fmla="*/ 31 w 79"/>
                    <a:gd name="T85" fmla="*/ 22 h 140"/>
                    <a:gd name="T86" fmla="*/ 11 w 79"/>
                    <a:gd name="T87" fmla="*/ 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" h="140">
                      <a:moveTo>
                        <a:pt x="2" y="0"/>
                      </a:moveTo>
                      <a:cubicBezTo>
                        <a:pt x="2" y="0"/>
                        <a:pt x="1" y="2"/>
                        <a:pt x="0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2"/>
                        <a:pt x="2" y="15"/>
                        <a:pt x="2" y="18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3"/>
                        <a:pt x="2" y="25"/>
                        <a:pt x="3" y="26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2"/>
                        <a:pt x="3" y="33"/>
                        <a:pt x="3" y="34"/>
                      </a:cubicBezTo>
                      <a:cubicBezTo>
                        <a:pt x="3" y="37"/>
                        <a:pt x="3" y="40"/>
                        <a:pt x="3" y="43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1" y="54"/>
                        <a:pt x="1" y="57"/>
                        <a:pt x="1" y="60"/>
                      </a:cubicBezTo>
                      <a:cubicBezTo>
                        <a:pt x="1" y="65"/>
                        <a:pt x="1" y="65"/>
                        <a:pt x="1" y="65"/>
                      </a:cubicBezTo>
                      <a:cubicBezTo>
                        <a:pt x="1" y="69"/>
                        <a:pt x="1" y="69"/>
                        <a:pt x="1" y="69"/>
                      </a:cubicBezTo>
                      <a:cubicBezTo>
                        <a:pt x="2" y="72"/>
                        <a:pt x="2" y="75"/>
                        <a:pt x="2" y="78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7"/>
                        <a:pt x="3" y="87"/>
                        <a:pt x="3" y="87"/>
                      </a:cubicBezTo>
                      <a:cubicBezTo>
                        <a:pt x="4" y="90"/>
                        <a:pt x="4" y="93"/>
                        <a:pt x="5" y="95"/>
                      </a:cubicBezTo>
                      <a:cubicBezTo>
                        <a:pt x="6" y="98"/>
                        <a:pt x="6" y="101"/>
                        <a:pt x="7" y="104"/>
                      </a:cubicBezTo>
                      <a:cubicBezTo>
                        <a:pt x="8" y="107"/>
                        <a:pt x="9" y="110"/>
                        <a:pt x="10" y="112"/>
                      </a:cubicBezTo>
                      <a:cubicBezTo>
                        <a:pt x="11" y="115"/>
                        <a:pt x="12" y="118"/>
                        <a:pt x="14" y="120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6" y="124"/>
                        <a:pt x="16" y="124"/>
                        <a:pt x="16" y="124"/>
                      </a:cubicBezTo>
                      <a:cubicBezTo>
                        <a:pt x="16" y="125"/>
                        <a:pt x="17" y="127"/>
                        <a:pt x="18" y="128"/>
                      </a:cubicBezTo>
                      <a:cubicBezTo>
                        <a:pt x="19" y="129"/>
                        <a:pt x="20" y="130"/>
                        <a:pt x="21" y="132"/>
                      </a:cubicBezTo>
                      <a:cubicBezTo>
                        <a:pt x="23" y="135"/>
                        <a:pt x="23" y="135"/>
                        <a:pt x="23" y="135"/>
                      </a:cubicBezTo>
                      <a:cubicBezTo>
                        <a:pt x="21" y="131"/>
                        <a:pt x="21" y="131"/>
                        <a:pt x="21" y="131"/>
                      </a:cubicBezTo>
                      <a:cubicBezTo>
                        <a:pt x="20" y="130"/>
                        <a:pt x="20" y="129"/>
                        <a:pt x="19" y="127"/>
                      </a:cubicBezTo>
                      <a:cubicBezTo>
                        <a:pt x="18" y="126"/>
                        <a:pt x="18" y="125"/>
                        <a:pt x="17" y="124"/>
                      </a:cubicBezTo>
                      <a:cubicBezTo>
                        <a:pt x="16" y="122"/>
                        <a:pt x="16" y="122"/>
                        <a:pt x="16" y="122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4" y="117"/>
                        <a:pt x="14" y="114"/>
                        <a:pt x="13" y="111"/>
                      </a:cubicBezTo>
                      <a:cubicBezTo>
                        <a:pt x="12" y="109"/>
                        <a:pt x="11" y="106"/>
                        <a:pt x="11" y="103"/>
                      </a:cubicBezTo>
                      <a:cubicBezTo>
                        <a:pt x="10" y="102"/>
                        <a:pt x="10" y="100"/>
                        <a:pt x="10" y="99"/>
                      </a:cubicBezTo>
                      <a:cubicBezTo>
                        <a:pt x="9" y="95"/>
                        <a:pt x="9" y="95"/>
                        <a:pt x="9" y="95"/>
                      </a:cubicBezTo>
                      <a:cubicBezTo>
                        <a:pt x="9" y="92"/>
                        <a:pt x="8" y="89"/>
                        <a:pt x="8" y="86"/>
                      </a:cubicBezTo>
                      <a:cubicBezTo>
                        <a:pt x="8" y="83"/>
                        <a:pt x="7" y="80"/>
                        <a:pt x="7" y="78"/>
                      </a:cubicBezTo>
                      <a:cubicBezTo>
                        <a:pt x="7" y="75"/>
                        <a:pt x="7" y="72"/>
                        <a:pt x="7" y="69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7" y="58"/>
                        <a:pt x="8" y="55"/>
                        <a:pt x="8" y="52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9" y="54"/>
                        <a:pt x="9" y="57"/>
                        <a:pt x="10" y="59"/>
                      </a:cubicBezTo>
                      <a:cubicBezTo>
                        <a:pt x="11" y="62"/>
                        <a:pt x="12" y="66"/>
                        <a:pt x="13" y="69"/>
                      </a:cubicBezTo>
                      <a:cubicBezTo>
                        <a:pt x="13" y="70"/>
                        <a:pt x="14" y="72"/>
                        <a:pt x="14" y="73"/>
                      </a:cubicBezTo>
                      <a:cubicBezTo>
                        <a:pt x="15" y="75"/>
                        <a:pt x="15" y="77"/>
                        <a:pt x="16" y="78"/>
                      </a:cubicBezTo>
                      <a:cubicBezTo>
                        <a:pt x="17" y="81"/>
                        <a:pt x="18" y="84"/>
                        <a:pt x="19" y="86"/>
                      </a:cubicBezTo>
                      <a:cubicBezTo>
                        <a:pt x="20" y="89"/>
                        <a:pt x="21" y="92"/>
                        <a:pt x="23" y="94"/>
                      </a:cubicBezTo>
                      <a:cubicBezTo>
                        <a:pt x="24" y="96"/>
                        <a:pt x="25" y="98"/>
                        <a:pt x="26" y="100"/>
                      </a:cubicBezTo>
                      <a:cubicBezTo>
                        <a:pt x="27" y="102"/>
                        <a:pt x="28" y="103"/>
                        <a:pt x="29" y="104"/>
                      </a:cubicBezTo>
                      <a:cubicBezTo>
                        <a:pt x="30" y="107"/>
                        <a:pt x="31" y="108"/>
                        <a:pt x="31" y="108"/>
                      </a:cubicBezTo>
                      <a:cubicBezTo>
                        <a:pt x="31" y="108"/>
                        <a:pt x="31" y="107"/>
                        <a:pt x="30" y="104"/>
                      </a:cubicBezTo>
                      <a:cubicBezTo>
                        <a:pt x="30" y="102"/>
                        <a:pt x="29" y="101"/>
                        <a:pt x="28" y="99"/>
                      </a:cubicBezTo>
                      <a:cubicBezTo>
                        <a:pt x="28" y="97"/>
                        <a:pt x="27" y="95"/>
                        <a:pt x="27" y="92"/>
                      </a:cubicBezTo>
                      <a:cubicBezTo>
                        <a:pt x="26" y="90"/>
                        <a:pt x="25" y="87"/>
                        <a:pt x="24" y="85"/>
                      </a:cubicBezTo>
                      <a:cubicBezTo>
                        <a:pt x="24" y="82"/>
                        <a:pt x="23" y="79"/>
                        <a:pt x="22" y="76"/>
                      </a:cubicBezTo>
                      <a:cubicBezTo>
                        <a:pt x="21" y="73"/>
                        <a:pt x="21" y="70"/>
                        <a:pt x="20" y="67"/>
                      </a:cubicBezTo>
                      <a:cubicBezTo>
                        <a:pt x="19" y="64"/>
                        <a:pt x="18" y="61"/>
                        <a:pt x="17" y="57"/>
                      </a:cubicBezTo>
                      <a:cubicBezTo>
                        <a:pt x="16" y="52"/>
                        <a:pt x="15" y="47"/>
                        <a:pt x="13" y="42"/>
                      </a:cubicBezTo>
                      <a:cubicBezTo>
                        <a:pt x="14" y="45"/>
                        <a:pt x="15" y="48"/>
                        <a:pt x="16" y="52"/>
                      </a:cubicBezTo>
                      <a:cubicBezTo>
                        <a:pt x="18" y="56"/>
                        <a:pt x="20" y="61"/>
                        <a:pt x="21" y="65"/>
                      </a:cubicBezTo>
                      <a:cubicBezTo>
                        <a:pt x="23" y="70"/>
                        <a:pt x="25" y="75"/>
                        <a:pt x="27" y="79"/>
                      </a:cubicBezTo>
                      <a:cubicBezTo>
                        <a:pt x="29" y="82"/>
                        <a:pt x="30" y="84"/>
                        <a:pt x="31" y="86"/>
                      </a:cubicBezTo>
                      <a:cubicBezTo>
                        <a:pt x="32" y="89"/>
                        <a:pt x="33" y="91"/>
                        <a:pt x="34" y="93"/>
                      </a:cubicBezTo>
                      <a:cubicBezTo>
                        <a:pt x="37" y="97"/>
                        <a:pt x="39" y="102"/>
                        <a:pt x="42" y="106"/>
                      </a:cubicBezTo>
                      <a:cubicBezTo>
                        <a:pt x="43" y="108"/>
                        <a:pt x="44" y="110"/>
                        <a:pt x="46" y="112"/>
                      </a:cubicBezTo>
                      <a:cubicBezTo>
                        <a:pt x="47" y="113"/>
                        <a:pt x="49" y="115"/>
                        <a:pt x="50" y="117"/>
                      </a:cubicBezTo>
                      <a:cubicBezTo>
                        <a:pt x="51" y="119"/>
                        <a:pt x="53" y="120"/>
                        <a:pt x="54" y="122"/>
                      </a:cubicBezTo>
                      <a:cubicBezTo>
                        <a:pt x="55" y="124"/>
                        <a:pt x="57" y="125"/>
                        <a:pt x="58" y="126"/>
                      </a:cubicBezTo>
                      <a:cubicBezTo>
                        <a:pt x="60" y="128"/>
                        <a:pt x="61" y="129"/>
                        <a:pt x="62" y="130"/>
                      </a:cubicBezTo>
                      <a:cubicBezTo>
                        <a:pt x="64" y="131"/>
                        <a:pt x="65" y="132"/>
                        <a:pt x="66" y="133"/>
                      </a:cubicBezTo>
                      <a:cubicBezTo>
                        <a:pt x="68" y="134"/>
                        <a:pt x="69" y="135"/>
                        <a:pt x="70" y="136"/>
                      </a:cubicBezTo>
                      <a:cubicBezTo>
                        <a:pt x="71" y="136"/>
                        <a:pt x="72" y="137"/>
                        <a:pt x="73" y="138"/>
                      </a:cubicBezTo>
                      <a:cubicBezTo>
                        <a:pt x="75" y="139"/>
                        <a:pt x="77" y="139"/>
                        <a:pt x="78" y="140"/>
                      </a:cubicBezTo>
                      <a:cubicBezTo>
                        <a:pt x="78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8" y="139"/>
                      </a:cubicBezTo>
                      <a:cubicBezTo>
                        <a:pt x="77" y="139"/>
                        <a:pt x="76" y="138"/>
                        <a:pt x="74" y="136"/>
                      </a:cubicBezTo>
                      <a:cubicBezTo>
                        <a:pt x="72" y="135"/>
                        <a:pt x="70" y="133"/>
                        <a:pt x="68" y="131"/>
                      </a:cubicBezTo>
                      <a:cubicBezTo>
                        <a:pt x="67" y="130"/>
                        <a:pt x="66" y="129"/>
                        <a:pt x="65" y="128"/>
                      </a:cubicBezTo>
                      <a:cubicBezTo>
                        <a:pt x="64" y="126"/>
                        <a:pt x="63" y="125"/>
                        <a:pt x="61" y="124"/>
                      </a:cubicBezTo>
                      <a:cubicBezTo>
                        <a:pt x="60" y="122"/>
                        <a:pt x="59" y="121"/>
                        <a:pt x="58" y="119"/>
                      </a:cubicBezTo>
                      <a:cubicBezTo>
                        <a:pt x="57" y="117"/>
                        <a:pt x="56" y="116"/>
                        <a:pt x="54" y="114"/>
                      </a:cubicBezTo>
                      <a:cubicBezTo>
                        <a:pt x="53" y="112"/>
                        <a:pt x="52" y="110"/>
                        <a:pt x="51" y="108"/>
                      </a:cubicBezTo>
                      <a:cubicBezTo>
                        <a:pt x="50" y="106"/>
                        <a:pt x="48" y="104"/>
                        <a:pt x="47" y="102"/>
                      </a:cubicBezTo>
                      <a:cubicBezTo>
                        <a:pt x="45" y="98"/>
                        <a:pt x="43" y="94"/>
                        <a:pt x="41" y="90"/>
                      </a:cubicBezTo>
                      <a:cubicBezTo>
                        <a:pt x="38" y="85"/>
                        <a:pt x="36" y="81"/>
                        <a:pt x="34" y="76"/>
                      </a:cubicBezTo>
                      <a:cubicBezTo>
                        <a:pt x="32" y="72"/>
                        <a:pt x="30" y="67"/>
                        <a:pt x="28" y="63"/>
                      </a:cubicBezTo>
                      <a:cubicBezTo>
                        <a:pt x="27" y="60"/>
                        <a:pt x="26" y="58"/>
                        <a:pt x="25" y="56"/>
                      </a:cubicBezTo>
                      <a:cubicBezTo>
                        <a:pt x="24" y="54"/>
                        <a:pt x="23" y="51"/>
                        <a:pt x="22" y="49"/>
                      </a:cubicBezTo>
                      <a:cubicBezTo>
                        <a:pt x="21" y="45"/>
                        <a:pt x="19" y="41"/>
                        <a:pt x="17" y="37"/>
                      </a:cubicBezTo>
                      <a:cubicBezTo>
                        <a:pt x="16" y="33"/>
                        <a:pt x="14" y="29"/>
                        <a:pt x="13" y="25"/>
                      </a:cubicBezTo>
                      <a:cubicBezTo>
                        <a:pt x="11" y="21"/>
                        <a:pt x="10" y="17"/>
                        <a:pt x="9" y="14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10" y="11"/>
                        <a:pt x="11" y="13"/>
                        <a:pt x="13" y="14"/>
                      </a:cubicBezTo>
                      <a:cubicBezTo>
                        <a:pt x="15" y="16"/>
                        <a:pt x="18" y="18"/>
                        <a:pt x="20" y="20"/>
                      </a:cubicBezTo>
                      <a:cubicBezTo>
                        <a:pt x="22" y="22"/>
                        <a:pt x="24" y="25"/>
                        <a:pt x="26" y="27"/>
                      </a:cubicBezTo>
                      <a:cubicBezTo>
                        <a:pt x="28" y="29"/>
                        <a:pt x="30" y="31"/>
                        <a:pt x="32" y="33"/>
                      </a:cubicBezTo>
                      <a:cubicBezTo>
                        <a:pt x="34" y="35"/>
                        <a:pt x="36" y="38"/>
                        <a:pt x="38" y="40"/>
                      </a:cubicBezTo>
                      <a:cubicBezTo>
                        <a:pt x="40" y="42"/>
                        <a:pt x="41" y="44"/>
                        <a:pt x="43" y="47"/>
                      </a:cubicBezTo>
                      <a:cubicBezTo>
                        <a:pt x="45" y="49"/>
                        <a:pt x="47" y="51"/>
                        <a:pt x="48" y="54"/>
                      </a:cubicBezTo>
                      <a:cubicBezTo>
                        <a:pt x="50" y="56"/>
                        <a:pt x="52" y="59"/>
                        <a:pt x="53" y="61"/>
                      </a:cubicBezTo>
                      <a:cubicBezTo>
                        <a:pt x="55" y="64"/>
                        <a:pt x="57" y="66"/>
                        <a:pt x="58" y="69"/>
                      </a:cubicBezTo>
                      <a:cubicBezTo>
                        <a:pt x="60" y="71"/>
                        <a:pt x="61" y="74"/>
                        <a:pt x="62" y="76"/>
                      </a:cubicBezTo>
                      <a:cubicBezTo>
                        <a:pt x="63" y="78"/>
                        <a:pt x="64" y="79"/>
                        <a:pt x="64" y="80"/>
                      </a:cubicBezTo>
                      <a:cubicBezTo>
                        <a:pt x="65" y="82"/>
                        <a:pt x="65" y="83"/>
                        <a:pt x="66" y="84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69" y="93"/>
                        <a:pt x="69" y="93"/>
                        <a:pt x="69" y="93"/>
                      </a:cubicBezTo>
                      <a:cubicBezTo>
                        <a:pt x="70" y="94"/>
                        <a:pt x="70" y="95"/>
                        <a:pt x="71" y="97"/>
                      </a:cubicBezTo>
                      <a:cubicBezTo>
                        <a:pt x="71" y="98"/>
                        <a:pt x="72" y="100"/>
                        <a:pt x="72" y="101"/>
                      </a:cubicBezTo>
                      <a:cubicBezTo>
                        <a:pt x="73" y="105"/>
                        <a:pt x="73" y="105"/>
                        <a:pt x="73" y="105"/>
                      </a:cubicBezTo>
                      <a:cubicBezTo>
                        <a:pt x="74" y="107"/>
                        <a:pt x="74" y="108"/>
                        <a:pt x="75" y="110"/>
                      </a:cubicBezTo>
                      <a:cubicBezTo>
                        <a:pt x="75" y="113"/>
                        <a:pt x="76" y="116"/>
                        <a:pt x="76" y="118"/>
                      </a:cubicBezTo>
                      <a:cubicBezTo>
                        <a:pt x="76" y="115"/>
                        <a:pt x="76" y="112"/>
                        <a:pt x="76" y="109"/>
                      </a:cubicBezTo>
                      <a:cubicBezTo>
                        <a:pt x="75" y="108"/>
                        <a:pt x="75" y="106"/>
                        <a:pt x="75" y="105"/>
                      </a:cubicBezTo>
                      <a:cubicBezTo>
                        <a:pt x="74" y="101"/>
                        <a:pt x="74" y="101"/>
                        <a:pt x="74" y="101"/>
                      </a:cubicBezTo>
                      <a:cubicBezTo>
                        <a:pt x="74" y="99"/>
                        <a:pt x="74" y="98"/>
                        <a:pt x="73" y="96"/>
                      </a:cubicBezTo>
                      <a:cubicBezTo>
                        <a:pt x="73" y="95"/>
                        <a:pt x="73" y="93"/>
                        <a:pt x="72" y="92"/>
                      </a:cubicBezTo>
                      <a:cubicBezTo>
                        <a:pt x="71" y="87"/>
                        <a:pt x="71" y="87"/>
                        <a:pt x="71" y="87"/>
                      </a:cubicBezTo>
                      <a:cubicBezTo>
                        <a:pt x="69" y="83"/>
                        <a:pt x="69" y="83"/>
                        <a:pt x="69" y="83"/>
                      </a:cubicBezTo>
                      <a:cubicBezTo>
                        <a:pt x="69" y="82"/>
                        <a:pt x="68" y="80"/>
                        <a:pt x="68" y="79"/>
                      </a:cubicBezTo>
                      <a:cubicBezTo>
                        <a:pt x="67" y="77"/>
                        <a:pt x="67" y="76"/>
                        <a:pt x="66" y="75"/>
                      </a:cubicBezTo>
                      <a:cubicBezTo>
                        <a:pt x="65" y="72"/>
                        <a:pt x="64" y="69"/>
                        <a:pt x="62" y="66"/>
                      </a:cubicBezTo>
                      <a:cubicBezTo>
                        <a:pt x="62" y="65"/>
                        <a:pt x="61" y="64"/>
                        <a:pt x="60" y="62"/>
                      </a:cubicBezTo>
                      <a:cubicBezTo>
                        <a:pt x="60" y="61"/>
                        <a:pt x="59" y="60"/>
                        <a:pt x="58" y="58"/>
                      </a:cubicBezTo>
                      <a:cubicBezTo>
                        <a:pt x="57" y="56"/>
                        <a:pt x="55" y="53"/>
                        <a:pt x="53" y="51"/>
                      </a:cubicBezTo>
                      <a:cubicBezTo>
                        <a:pt x="52" y="48"/>
                        <a:pt x="50" y="45"/>
                        <a:pt x="48" y="43"/>
                      </a:cubicBezTo>
                      <a:cubicBezTo>
                        <a:pt x="46" y="41"/>
                        <a:pt x="45" y="38"/>
                        <a:pt x="43" y="36"/>
                      </a:cubicBezTo>
                      <a:cubicBezTo>
                        <a:pt x="41" y="33"/>
                        <a:pt x="39" y="31"/>
                        <a:pt x="37" y="29"/>
                      </a:cubicBezTo>
                      <a:cubicBezTo>
                        <a:pt x="35" y="26"/>
                        <a:pt x="33" y="24"/>
                        <a:pt x="31" y="22"/>
                      </a:cubicBezTo>
                      <a:cubicBezTo>
                        <a:pt x="29" y="20"/>
                        <a:pt x="27" y="17"/>
                        <a:pt x="25" y="15"/>
                      </a:cubicBezTo>
                      <a:cubicBezTo>
                        <a:pt x="22" y="13"/>
                        <a:pt x="20" y="11"/>
                        <a:pt x="18" y="9"/>
                      </a:cubicBezTo>
                      <a:cubicBezTo>
                        <a:pt x="16" y="7"/>
                        <a:pt x="14" y="5"/>
                        <a:pt x="11" y="3"/>
                      </a:cubicBezTo>
                      <a:cubicBezTo>
                        <a:pt x="11" y="3"/>
                        <a:pt x="10" y="2"/>
                        <a:pt x="10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Freeform 300">
                  <a:extLst>
                    <a:ext uri="{FF2B5EF4-FFF2-40B4-BE49-F238E27FC236}">
                      <a16:creationId xmlns:a16="http://schemas.microsoft.com/office/drawing/2014/main" xmlns="" id="{AFB49A94-0608-4A77-8A36-5F3092B58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5030788"/>
                  <a:ext cx="1311275" cy="452438"/>
                </a:xfrm>
                <a:custGeom>
                  <a:avLst/>
                  <a:gdLst>
                    <a:gd name="T0" fmla="*/ 0 w 826"/>
                    <a:gd name="T1" fmla="*/ 128 h 285"/>
                    <a:gd name="T2" fmla="*/ 19 w 826"/>
                    <a:gd name="T3" fmla="*/ 57 h 285"/>
                    <a:gd name="T4" fmla="*/ 411 w 826"/>
                    <a:gd name="T5" fmla="*/ 182 h 285"/>
                    <a:gd name="T6" fmla="*/ 790 w 826"/>
                    <a:gd name="T7" fmla="*/ 0 h 285"/>
                    <a:gd name="T8" fmla="*/ 826 w 826"/>
                    <a:gd name="T9" fmla="*/ 102 h 285"/>
                    <a:gd name="T10" fmla="*/ 420 w 826"/>
                    <a:gd name="T11" fmla="*/ 285 h 285"/>
                    <a:gd name="T12" fmla="*/ 0 w 826"/>
                    <a:gd name="T13" fmla="*/ 128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26" h="285">
                      <a:moveTo>
                        <a:pt x="0" y="128"/>
                      </a:moveTo>
                      <a:lnTo>
                        <a:pt x="19" y="57"/>
                      </a:lnTo>
                      <a:lnTo>
                        <a:pt x="411" y="182"/>
                      </a:lnTo>
                      <a:lnTo>
                        <a:pt x="790" y="0"/>
                      </a:lnTo>
                      <a:lnTo>
                        <a:pt x="826" y="102"/>
                      </a:lnTo>
                      <a:lnTo>
                        <a:pt x="420" y="28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Freeform 301">
                  <a:extLst>
                    <a:ext uri="{FF2B5EF4-FFF2-40B4-BE49-F238E27FC236}">
                      <a16:creationId xmlns:a16="http://schemas.microsoft.com/office/drawing/2014/main" xmlns="" id="{A8A77251-3094-4C81-A902-9FFE27D2D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5195888"/>
                  <a:ext cx="746125" cy="334963"/>
                </a:xfrm>
                <a:custGeom>
                  <a:avLst/>
                  <a:gdLst>
                    <a:gd name="T0" fmla="*/ 184 w 198"/>
                    <a:gd name="T1" fmla="*/ 87 h 89"/>
                    <a:gd name="T2" fmla="*/ 9 w 198"/>
                    <a:gd name="T3" fmla="*/ 28 h 89"/>
                    <a:gd name="T4" fmla="*/ 1 w 198"/>
                    <a:gd name="T5" fmla="*/ 11 h 89"/>
                    <a:gd name="T6" fmla="*/ 14 w 198"/>
                    <a:gd name="T7" fmla="*/ 1 h 89"/>
                    <a:gd name="T8" fmla="*/ 189 w 198"/>
                    <a:gd name="T9" fmla="*/ 61 h 89"/>
                    <a:gd name="T10" fmla="*/ 196 w 198"/>
                    <a:gd name="T11" fmla="*/ 77 h 89"/>
                    <a:gd name="T12" fmla="*/ 184 w 198"/>
                    <a:gd name="T13" fmla="*/ 8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8" h="89">
                      <a:moveTo>
                        <a:pt x="184" y="87"/>
                      </a:move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3" y="26"/>
                        <a:pt x="0" y="19"/>
                        <a:pt x="1" y="11"/>
                      </a:cubicBezTo>
                      <a:cubicBezTo>
                        <a:pt x="3" y="4"/>
                        <a:pt x="8" y="0"/>
                        <a:pt x="14" y="1"/>
                      </a:cubicBezTo>
                      <a:cubicBezTo>
                        <a:pt x="189" y="61"/>
                        <a:pt x="189" y="61"/>
                        <a:pt x="189" y="61"/>
                      </a:cubicBezTo>
                      <a:cubicBezTo>
                        <a:pt x="194" y="63"/>
                        <a:pt x="198" y="70"/>
                        <a:pt x="196" y="77"/>
                      </a:cubicBezTo>
                      <a:cubicBezTo>
                        <a:pt x="195" y="85"/>
                        <a:pt x="189" y="89"/>
                        <a:pt x="184" y="87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302">
                  <a:extLst>
                    <a:ext uri="{FF2B5EF4-FFF2-40B4-BE49-F238E27FC236}">
                      <a16:creationId xmlns:a16="http://schemas.microsoft.com/office/drawing/2014/main" xmlns="" id="{37A79C2D-078D-4DCA-829C-101768C05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576" y="5108575"/>
                  <a:ext cx="727075" cy="422275"/>
                </a:xfrm>
                <a:custGeom>
                  <a:avLst/>
                  <a:gdLst>
                    <a:gd name="T0" fmla="*/ 185 w 193"/>
                    <a:gd name="T1" fmla="*/ 28 h 112"/>
                    <a:gd name="T2" fmla="*/ 14 w 193"/>
                    <a:gd name="T3" fmla="*/ 110 h 112"/>
                    <a:gd name="T4" fmla="*/ 2 w 193"/>
                    <a:gd name="T5" fmla="*/ 101 h 112"/>
                    <a:gd name="T6" fmla="*/ 8 w 193"/>
                    <a:gd name="T7" fmla="*/ 84 h 112"/>
                    <a:gd name="T8" fmla="*/ 178 w 193"/>
                    <a:gd name="T9" fmla="*/ 2 h 112"/>
                    <a:gd name="T10" fmla="*/ 191 w 193"/>
                    <a:gd name="T11" fmla="*/ 10 h 112"/>
                    <a:gd name="T12" fmla="*/ 185 w 193"/>
                    <a:gd name="T13" fmla="*/ 2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3" h="112">
                      <a:moveTo>
                        <a:pt x="185" y="28"/>
                      </a:moveTo>
                      <a:cubicBezTo>
                        <a:pt x="14" y="110"/>
                        <a:pt x="14" y="110"/>
                        <a:pt x="14" y="110"/>
                      </a:cubicBezTo>
                      <a:cubicBezTo>
                        <a:pt x="9" y="112"/>
                        <a:pt x="3" y="109"/>
                        <a:pt x="2" y="101"/>
                      </a:cubicBezTo>
                      <a:cubicBezTo>
                        <a:pt x="0" y="94"/>
                        <a:pt x="2" y="86"/>
                        <a:pt x="8" y="8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83" y="0"/>
                        <a:pt x="189" y="3"/>
                        <a:pt x="191" y="10"/>
                      </a:cubicBezTo>
                      <a:cubicBezTo>
                        <a:pt x="193" y="18"/>
                        <a:pt x="190" y="25"/>
                        <a:pt x="185" y="28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303">
                  <a:extLst>
                    <a:ext uri="{FF2B5EF4-FFF2-40B4-BE49-F238E27FC236}">
                      <a16:creationId xmlns:a16="http://schemas.microsoft.com/office/drawing/2014/main" xmlns="" id="{86783C66-7055-4210-AC79-24758FBC4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4773613"/>
                  <a:ext cx="354013" cy="392113"/>
                </a:xfrm>
                <a:custGeom>
                  <a:avLst/>
                  <a:gdLst>
                    <a:gd name="T0" fmla="*/ 92 w 94"/>
                    <a:gd name="T1" fmla="*/ 74 h 104"/>
                    <a:gd name="T2" fmla="*/ 59 w 94"/>
                    <a:gd name="T3" fmla="*/ 81 h 104"/>
                    <a:gd name="T4" fmla="*/ 58 w 94"/>
                    <a:gd name="T5" fmla="*/ 81 h 104"/>
                    <a:gd name="T6" fmla="*/ 90 w 94"/>
                    <a:gd name="T7" fmla="*/ 39 h 104"/>
                    <a:gd name="T8" fmla="*/ 73 w 94"/>
                    <a:gd name="T9" fmla="*/ 46 h 104"/>
                    <a:gd name="T10" fmla="*/ 87 w 94"/>
                    <a:gd name="T11" fmla="*/ 32 h 104"/>
                    <a:gd name="T12" fmla="*/ 40 w 94"/>
                    <a:gd name="T13" fmla="*/ 47 h 104"/>
                    <a:gd name="T14" fmla="*/ 55 w 94"/>
                    <a:gd name="T15" fmla="*/ 1 h 104"/>
                    <a:gd name="T16" fmla="*/ 26 w 94"/>
                    <a:gd name="T17" fmla="*/ 39 h 104"/>
                    <a:gd name="T18" fmla="*/ 14 w 94"/>
                    <a:gd name="T19" fmla="*/ 61 h 104"/>
                    <a:gd name="T20" fmla="*/ 3 w 94"/>
                    <a:gd name="T21" fmla="*/ 74 h 104"/>
                    <a:gd name="T22" fmla="*/ 20 w 94"/>
                    <a:gd name="T23" fmla="*/ 103 h 104"/>
                    <a:gd name="T24" fmla="*/ 36 w 94"/>
                    <a:gd name="T25" fmla="*/ 97 h 104"/>
                    <a:gd name="T26" fmla="*/ 60 w 94"/>
                    <a:gd name="T27" fmla="*/ 98 h 104"/>
                    <a:gd name="T28" fmla="*/ 92 w 94"/>
                    <a:gd name="T29" fmla="*/ 7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4" h="104">
                      <a:moveTo>
                        <a:pt x="92" y="74"/>
                      </a:moveTo>
                      <a:cubicBezTo>
                        <a:pt x="91" y="72"/>
                        <a:pt x="80" y="74"/>
                        <a:pt x="59" y="81"/>
                      </a:cubicBezTo>
                      <a:cubicBezTo>
                        <a:pt x="58" y="81"/>
                        <a:pt x="58" y="81"/>
                        <a:pt x="58" y="81"/>
                      </a:cubicBezTo>
                      <a:cubicBezTo>
                        <a:pt x="82" y="56"/>
                        <a:pt x="92" y="42"/>
                        <a:pt x="90" y="39"/>
                      </a:cubicBezTo>
                      <a:cubicBezTo>
                        <a:pt x="88" y="38"/>
                        <a:pt x="83" y="40"/>
                        <a:pt x="73" y="46"/>
                      </a:cubicBezTo>
                      <a:cubicBezTo>
                        <a:pt x="85" y="37"/>
                        <a:pt x="88" y="33"/>
                        <a:pt x="87" y="32"/>
                      </a:cubicBezTo>
                      <a:cubicBezTo>
                        <a:pt x="86" y="30"/>
                        <a:pt x="78" y="32"/>
                        <a:pt x="40" y="47"/>
                      </a:cubicBezTo>
                      <a:cubicBezTo>
                        <a:pt x="56" y="8"/>
                        <a:pt x="56" y="2"/>
                        <a:pt x="55" y="1"/>
                      </a:cubicBezTo>
                      <a:cubicBezTo>
                        <a:pt x="53" y="0"/>
                        <a:pt x="48" y="4"/>
                        <a:pt x="26" y="39"/>
                      </a:cubicBezTo>
                      <a:cubicBezTo>
                        <a:pt x="22" y="44"/>
                        <a:pt x="22" y="50"/>
                        <a:pt x="14" y="61"/>
                      </a:cubicBezTo>
                      <a:cubicBezTo>
                        <a:pt x="7" y="70"/>
                        <a:pt x="4" y="69"/>
                        <a:pt x="3" y="74"/>
                      </a:cubicBezTo>
                      <a:cubicBezTo>
                        <a:pt x="0" y="86"/>
                        <a:pt x="10" y="102"/>
                        <a:pt x="20" y="103"/>
                      </a:cubicBezTo>
                      <a:cubicBezTo>
                        <a:pt x="25" y="104"/>
                        <a:pt x="27" y="100"/>
                        <a:pt x="36" y="97"/>
                      </a:cubicBezTo>
                      <a:cubicBezTo>
                        <a:pt x="49" y="94"/>
                        <a:pt x="54" y="101"/>
                        <a:pt x="60" y="98"/>
                      </a:cubicBezTo>
                      <a:cubicBezTo>
                        <a:pt x="83" y="84"/>
                        <a:pt x="94" y="76"/>
                        <a:pt x="92" y="74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Freeform 304">
                  <a:extLst>
                    <a:ext uri="{FF2B5EF4-FFF2-40B4-BE49-F238E27FC236}">
                      <a16:creationId xmlns:a16="http://schemas.microsoft.com/office/drawing/2014/main" xmlns="" id="{78F95872-EA7A-4502-B258-768B2E515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138" y="3440113"/>
                  <a:ext cx="1039813" cy="1020763"/>
                </a:xfrm>
                <a:custGeom>
                  <a:avLst/>
                  <a:gdLst>
                    <a:gd name="T0" fmla="*/ 116 w 276"/>
                    <a:gd name="T1" fmla="*/ 58 h 271"/>
                    <a:gd name="T2" fmla="*/ 162 w 276"/>
                    <a:gd name="T3" fmla="*/ 124 h 271"/>
                    <a:gd name="T4" fmla="*/ 146 w 276"/>
                    <a:gd name="T5" fmla="*/ 179 h 271"/>
                    <a:gd name="T6" fmla="*/ 139 w 276"/>
                    <a:gd name="T7" fmla="*/ 188 h 271"/>
                    <a:gd name="T8" fmla="*/ 149 w 276"/>
                    <a:gd name="T9" fmla="*/ 251 h 271"/>
                    <a:gd name="T10" fmla="*/ 195 w 276"/>
                    <a:gd name="T11" fmla="*/ 271 h 271"/>
                    <a:gd name="T12" fmla="*/ 275 w 276"/>
                    <a:gd name="T13" fmla="*/ 189 h 271"/>
                    <a:gd name="T14" fmla="*/ 255 w 276"/>
                    <a:gd name="T15" fmla="*/ 136 h 271"/>
                    <a:gd name="T16" fmla="*/ 221 w 276"/>
                    <a:gd name="T17" fmla="*/ 118 h 271"/>
                    <a:gd name="T18" fmla="*/ 198 w 276"/>
                    <a:gd name="T19" fmla="*/ 80 h 271"/>
                    <a:gd name="T20" fmla="*/ 153 w 276"/>
                    <a:gd name="T21" fmla="*/ 18 h 271"/>
                    <a:gd name="T22" fmla="*/ 75 w 276"/>
                    <a:gd name="T23" fmla="*/ 26 h 271"/>
                    <a:gd name="T24" fmla="*/ 24 w 276"/>
                    <a:gd name="T25" fmla="*/ 56 h 271"/>
                    <a:gd name="T26" fmla="*/ 5 w 276"/>
                    <a:gd name="T27" fmla="*/ 118 h 271"/>
                    <a:gd name="T28" fmla="*/ 16 w 276"/>
                    <a:gd name="T29" fmla="*/ 149 h 271"/>
                    <a:gd name="T30" fmla="*/ 13 w 276"/>
                    <a:gd name="T31" fmla="*/ 207 h 271"/>
                    <a:gd name="T32" fmla="*/ 63 w 276"/>
                    <a:gd name="T33" fmla="*/ 184 h 271"/>
                    <a:gd name="T34" fmla="*/ 63 w 276"/>
                    <a:gd name="T35" fmla="*/ 146 h 271"/>
                    <a:gd name="T36" fmla="*/ 52 w 276"/>
                    <a:gd name="T37" fmla="*/ 139 h 271"/>
                    <a:gd name="T38" fmla="*/ 50 w 276"/>
                    <a:gd name="T39" fmla="*/ 113 h 271"/>
                    <a:gd name="T40" fmla="*/ 68 w 276"/>
                    <a:gd name="T41" fmla="*/ 114 h 271"/>
                    <a:gd name="T42" fmla="*/ 94 w 276"/>
                    <a:gd name="T43" fmla="*/ 102 h 271"/>
                    <a:gd name="T44" fmla="*/ 116 w 276"/>
                    <a:gd name="T45" fmla="*/ 58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6" h="271">
                      <a:moveTo>
                        <a:pt x="116" y="58"/>
                      </a:moveTo>
                      <a:cubicBezTo>
                        <a:pt x="119" y="60"/>
                        <a:pt x="158" y="80"/>
                        <a:pt x="162" y="124"/>
                      </a:cubicBezTo>
                      <a:cubicBezTo>
                        <a:pt x="165" y="153"/>
                        <a:pt x="150" y="174"/>
                        <a:pt x="146" y="179"/>
                      </a:cubicBezTo>
                      <a:cubicBezTo>
                        <a:pt x="143" y="182"/>
                        <a:pt x="141" y="185"/>
                        <a:pt x="139" y="188"/>
                      </a:cubicBezTo>
                      <a:cubicBezTo>
                        <a:pt x="131" y="210"/>
                        <a:pt x="135" y="234"/>
                        <a:pt x="149" y="251"/>
                      </a:cubicBezTo>
                      <a:cubicBezTo>
                        <a:pt x="167" y="271"/>
                        <a:pt x="191" y="271"/>
                        <a:pt x="195" y="271"/>
                      </a:cubicBezTo>
                      <a:cubicBezTo>
                        <a:pt x="242" y="259"/>
                        <a:pt x="274" y="224"/>
                        <a:pt x="275" y="189"/>
                      </a:cubicBezTo>
                      <a:cubicBezTo>
                        <a:pt x="275" y="186"/>
                        <a:pt x="276" y="153"/>
                        <a:pt x="255" y="136"/>
                      </a:cubicBezTo>
                      <a:cubicBezTo>
                        <a:pt x="243" y="126"/>
                        <a:pt x="234" y="128"/>
                        <a:pt x="221" y="118"/>
                      </a:cubicBezTo>
                      <a:cubicBezTo>
                        <a:pt x="207" y="106"/>
                        <a:pt x="201" y="91"/>
                        <a:pt x="198" y="80"/>
                      </a:cubicBezTo>
                      <a:cubicBezTo>
                        <a:pt x="198" y="78"/>
                        <a:pt x="192" y="36"/>
                        <a:pt x="153" y="18"/>
                      </a:cubicBezTo>
                      <a:cubicBezTo>
                        <a:pt x="113" y="0"/>
                        <a:pt x="77" y="25"/>
                        <a:pt x="75" y="26"/>
                      </a:cubicBezTo>
                      <a:cubicBezTo>
                        <a:pt x="68" y="27"/>
                        <a:pt x="43" y="33"/>
                        <a:pt x="24" y="56"/>
                      </a:cubicBezTo>
                      <a:cubicBezTo>
                        <a:pt x="22" y="59"/>
                        <a:pt x="0" y="86"/>
                        <a:pt x="5" y="118"/>
                      </a:cubicBezTo>
                      <a:cubicBezTo>
                        <a:pt x="7" y="131"/>
                        <a:pt x="12" y="134"/>
                        <a:pt x="16" y="149"/>
                      </a:cubicBezTo>
                      <a:cubicBezTo>
                        <a:pt x="22" y="172"/>
                        <a:pt x="17" y="193"/>
                        <a:pt x="13" y="207"/>
                      </a:cubicBezTo>
                      <a:cubicBezTo>
                        <a:pt x="34" y="211"/>
                        <a:pt x="54" y="201"/>
                        <a:pt x="63" y="184"/>
                      </a:cubicBezTo>
                      <a:cubicBezTo>
                        <a:pt x="72" y="166"/>
                        <a:pt x="64" y="148"/>
                        <a:pt x="63" y="146"/>
                      </a:cubicBezTo>
                      <a:cubicBezTo>
                        <a:pt x="60" y="145"/>
                        <a:pt x="56" y="143"/>
                        <a:pt x="52" y="139"/>
                      </a:cubicBezTo>
                      <a:cubicBezTo>
                        <a:pt x="45" y="132"/>
                        <a:pt x="43" y="118"/>
                        <a:pt x="50" y="113"/>
                      </a:cubicBezTo>
                      <a:cubicBezTo>
                        <a:pt x="54" y="109"/>
                        <a:pt x="61" y="110"/>
                        <a:pt x="68" y="114"/>
                      </a:cubicBezTo>
                      <a:cubicBezTo>
                        <a:pt x="74" y="113"/>
                        <a:pt x="84" y="110"/>
                        <a:pt x="94" y="102"/>
                      </a:cubicBezTo>
                      <a:cubicBezTo>
                        <a:pt x="114" y="86"/>
                        <a:pt x="116" y="63"/>
                        <a:pt x="116" y="5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349">
                  <a:extLst>
                    <a:ext uri="{FF2B5EF4-FFF2-40B4-BE49-F238E27FC236}">
                      <a16:creationId xmlns:a16="http://schemas.microsoft.com/office/drawing/2014/main" xmlns="" id="{C1D714A1-EFED-4C75-84A5-6DBB9DC65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1776" y="1071563"/>
                  <a:ext cx="2187575" cy="314325"/>
                </a:xfrm>
                <a:custGeom>
                  <a:avLst/>
                  <a:gdLst>
                    <a:gd name="T0" fmla="*/ 0 w 1378"/>
                    <a:gd name="T1" fmla="*/ 198 h 198"/>
                    <a:gd name="T2" fmla="*/ 147 w 1378"/>
                    <a:gd name="T3" fmla="*/ 0 h 198"/>
                    <a:gd name="T4" fmla="*/ 1231 w 1378"/>
                    <a:gd name="T5" fmla="*/ 0 h 198"/>
                    <a:gd name="T6" fmla="*/ 1378 w 1378"/>
                    <a:gd name="T7" fmla="*/ 198 h 198"/>
                    <a:gd name="T8" fmla="*/ 0 w 1378"/>
                    <a:gd name="T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8" h="198">
                      <a:moveTo>
                        <a:pt x="0" y="198"/>
                      </a:moveTo>
                      <a:lnTo>
                        <a:pt x="147" y="0"/>
                      </a:lnTo>
                      <a:lnTo>
                        <a:pt x="1231" y="0"/>
                      </a:lnTo>
                      <a:lnTo>
                        <a:pt x="1378" y="198"/>
                      </a:lnTo>
                      <a:lnTo>
                        <a:pt x="0" y="19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2" name="Freeform 350">
                  <a:extLst>
                    <a:ext uri="{FF2B5EF4-FFF2-40B4-BE49-F238E27FC236}">
                      <a16:creationId xmlns:a16="http://schemas.microsoft.com/office/drawing/2014/main" xmlns="" id="{7E76E2B6-1837-402C-9047-AAC8D4BA0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4026" y="804863"/>
                  <a:ext cx="1751013" cy="266700"/>
                </a:xfrm>
                <a:custGeom>
                  <a:avLst/>
                  <a:gdLst>
                    <a:gd name="T0" fmla="*/ 436 w 465"/>
                    <a:gd name="T1" fmla="*/ 71 h 71"/>
                    <a:gd name="T2" fmla="*/ 28 w 465"/>
                    <a:gd name="T3" fmla="*/ 71 h 71"/>
                    <a:gd name="T4" fmla="*/ 0 w 465"/>
                    <a:gd name="T5" fmla="*/ 43 h 71"/>
                    <a:gd name="T6" fmla="*/ 0 w 465"/>
                    <a:gd name="T7" fmla="*/ 28 h 71"/>
                    <a:gd name="T8" fmla="*/ 28 w 465"/>
                    <a:gd name="T9" fmla="*/ 0 h 71"/>
                    <a:gd name="T10" fmla="*/ 436 w 465"/>
                    <a:gd name="T11" fmla="*/ 0 h 71"/>
                    <a:gd name="T12" fmla="*/ 465 w 465"/>
                    <a:gd name="T13" fmla="*/ 28 h 71"/>
                    <a:gd name="T14" fmla="*/ 465 w 465"/>
                    <a:gd name="T15" fmla="*/ 43 h 71"/>
                    <a:gd name="T16" fmla="*/ 436 w 465"/>
                    <a:gd name="T17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5" h="71">
                      <a:moveTo>
                        <a:pt x="436" y="71"/>
                      </a:move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12" y="71"/>
                        <a:pt x="0" y="58"/>
                        <a:pt x="0" y="4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2"/>
                        <a:pt x="12" y="0"/>
                        <a:pt x="28" y="0"/>
                      </a:cubicBez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52" y="0"/>
                        <a:pt x="465" y="12"/>
                        <a:pt x="465" y="28"/>
                      </a:cubicBezTo>
                      <a:cubicBezTo>
                        <a:pt x="465" y="43"/>
                        <a:pt x="465" y="43"/>
                        <a:pt x="465" y="43"/>
                      </a:cubicBezTo>
                      <a:cubicBezTo>
                        <a:pt x="465" y="58"/>
                        <a:pt x="452" y="71"/>
                        <a:pt x="436" y="71"/>
                      </a:cubicBezTo>
                      <a:close/>
                    </a:path>
                  </a:pathLst>
                </a:custGeom>
                <a:solidFill>
                  <a:srgbClr val="CDE19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353">
                  <a:extLst>
                    <a:ext uri="{FF2B5EF4-FFF2-40B4-BE49-F238E27FC236}">
                      <a16:creationId xmlns:a16="http://schemas.microsoft.com/office/drawing/2014/main" xmlns="" id="{6139F38D-ADD7-419F-AEB9-FF1C17F16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26" y="3352800"/>
                  <a:ext cx="180975" cy="169863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5 h 45"/>
                    <a:gd name="T4" fmla="*/ 17 w 48"/>
                    <a:gd name="T5" fmla="*/ 45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5"/>
                      </a:cubicBezTo>
                      <a:cubicBezTo>
                        <a:pt x="0" y="34"/>
                        <a:pt x="8" y="44"/>
                        <a:pt x="17" y="45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Freeform 354">
                  <a:extLst>
                    <a:ext uri="{FF2B5EF4-FFF2-40B4-BE49-F238E27FC236}">
                      <a16:creationId xmlns:a16="http://schemas.microsoft.com/office/drawing/2014/main" xmlns="" id="{61827F8F-5437-4ABC-8876-80BC84564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826" y="3794125"/>
                  <a:ext cx="180975" cy="165100"/>
                </a:xfrm>
                <a:custGeom>
                  <a:avLst/>
                  <a:gdLst>
                    <a:gd name="T0" fmla="*/ 42 w 48"/>
                    <a:gd name="T1" fmla="*/ 7 h 44"/>
                    <a:gd name="T2" fmla="*/ 2 w 48"/>
                    <a:gd name="T3" fmla="*/ 24 h 44"/>
                    <a:gd name="T4" fmla="*/ 17 w 48"/>
                    <a:gd name="T5" fmla="*/ 44 h 44"/>
                    <a:gd name="T6" fmla="*/ 42 w 48"/>
                    <a:gd name="T7" fmla="*/ 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4">
                      <a:moveTo>
                        <a:pt x="42" y="7"/>
                      </a:moveTo>
                      <a:cubicBezTo>
                        <a:pt x="36" y="0"/>
                        <a:pt x="5" y="9"/>
                        <a:pt x="2" y="24"/>
                      </a:cubicBezTo>
                      <a:cubicBezTo>
                        <a:pt x="0" y="33"/>
                        <a:pt x="9" y="44"/>
                        <a:pt x="17" y="44"/>
                      </a:cubicBezTo>
                      <a:cubicBezTo>
                        <a:pt x="33" y="44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355">
                  <a:extLst>
                    <a:ext uri="{FF2B5EF4-FFF2-40B4-BE49-F238E27FC236}">
                      <a16:creationId xmlns:a16="http://schemas.microsoft.com/office/drawing/2014/main" xmlns="" id="{2A4769DE-07FF-4A0E-B2C8-DD9CDFF3B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563" y="4265613"/>
                  <a:ext cx="180975" cy="168275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4 h 45"/>
                    <a:gd name="T4" fmla="*/ 17 w 48"/>
                    <a:gd name="T5" fmla="*/ 44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4"/>
                      </a:cubicBezTo>
                      <a:cubicBezTo>
                        <a:pt x="0" y="34"/>
                        <a:pt x="8" y="44"/>
                        <a:pt x="17" y="44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356">
                  <a:extLst>
                    <a:ext uri="{FF2B5EF4-FFF2-40B4-BE49-F238E27FC236}">
                      <a16:creationId xmlns:a16="http://schemas.microsoft.com/office/drawing/2014/main" xmlns="" id="{BEDBAB50-6532-4268-818C-9BDEEBD48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76" y="4652963"/>
                  <a:ext cx="165100" cy="188913"/>
                </a:xfrm>
                <a:custGeom>
                  <a:avLst/>
                  <a:gdLst>
                    <a:gd name="T0" fmla="*/ 36 w 44"/>
                    <a:gd name="T1" fmla="*/ 5 h 50"/>
                    <a:gd name="T2" fmla="*/ 1 w 44"/>
                    <a:gd name="T3" fmla="*/ 32 h 50"/>
                    <a:gd name="T4" fmla="*/ 21 w 44"/>
                    <a:gd name="T5" fmla="*/ 48 h 50"/>
                    <a:gd name="T6" fmla="*/ 36 w 44"/>
                    <a:gd name="T7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50">
                      <a:moveTo>
                        <a:pt x="36" y="5"/>
                      </a:moveTo>
                      <a:cubicBezTo>
                        <a:pt x="29" y="0"/>
                        <a:pt x="0" y="16"/>
                        <a:pt x="1" y="32"/>
                      </a:cubicBezTo>
                      <a:cubicBezTo>
                        <a:pt x="2" y="41"/>
                        <a:pt x="13" y="50"/>
                        <a:pt x="21" y="48"/>
                      </a:cubicBezTo>
                      <a:cubicBezTo>
                        <a:pt x="36" y="44"/>
                        <a:pt x="44" y="11"/>
                        <a:pt x="36" y="5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358">
                  <a:extLst>
                    <a:ext uri="{FF2B5EF4-FFF2-40B4-BE49-F238E27FC236}">
                      <a16:creationId xmlns:a16="http://schemas.microsoft.com/office/drawing/2014/main" xmlns="" id="{C9CE25A0-06D9-431F-A16B-8316F51FF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01" y="4370388"/>
                  <a:ext cx="153988" cy="196850"/>
                </a:xfrm>
                <a:custGeom>
                  <a:avLst/>
                  <a:gdLst>
                    <a:gd name="T0" fmla="*/ 32 w 41"/>
                    <a:gd name="T1" fmla="*/ 3 h 52"/>
                    <a:gd name="T2" fmla="*/ 5 w 41"/>
                    <a:gd name="T3" fmla="*/ 37 h 52"/>
                    <a:gd name="T4" fmla="*/ 28 w 41"/>
                    <a:gd name="T5" fmla="*/ 48 h 52"/>
                    <a:gd name="T6" fmla="*/ 32 w 41"/>
                    <a:gd name="T7" fmla="*/ 3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52">
                      <a:moveTo>
                        <a:pt x="32" y="3"/>
                      </a:moveTo>
                      <a:cubicBezTo>
                        <a:pt x="24" y="0"/>
                        <a:pt x="0" y="22"/>
                        <a:pt x="5" y="37"/>
                      </a:cubicBezTo>
                      <a:cubicBezTo>
                        <a:pt x="7" y="46"/>
                        <a:pt x="20" y="52"/>
                        <a:pt x="28" y="48"/>
                      </a:cubicBezTo>
                      <a:cubicBezTo>
                        <a:pt x="41" y="41"/>
                        <a:pt x="41" y="7"/>
                        <a:pt x="32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359">
                  <a:extLst>
                    <a:ext uri="{FF2B5EF4-FFF2-40B4-BE49-F238E27FC236}">
                      <a16:creationId xmlns:a16="http://schemas.microsoft.com/office/drawing/2014/main" xmlns="" id="{583C94FB-3A78-4DDE-AD8C-9D5525590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851" y="4246563"/>
                  <a:ext cx="165100" cy="180975"/>
                </a:xfrm>
                <a:custGeom>
                  <a:avLst/>
                  <a:gdLst>
                    <a:gd name="T0" fmla="*/ 37 w 44"/>
                    <a:gd name="T1" fmla="*/ 6 h 48"/>
                    <a:gd name="T2" fmla="*/ 0 w 44"/>
                    <a:gd name="T3" fmla="*/ 30 h 48"/>
                    <a:gd name="T4" fmla="*/ 18 w 44"/>
                    <a:gd name="T5" fmla="*/ 47 h 48"/>
                    <a:gd name="T6" fmla="*/ 37 w 44"/>
                    <a:gd name="T7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48">
                      <a:moveTo>
                        <a:pt x="37" y="6"/>
                      </a:moveTo>
                      <a:cubicBezTo>
                        <a:pt x="30" y="0"/>
                        <a:pt x="0" y="14"/>
                        <a:pt x="0" y="30"/>
                      </a:cubicBezTo>
                      <a:cubicBezTo>
                        <a:pt x="0" y="39"/>
                        <a:pt x="10" y="48"/>
                        <a:pt x="18" y="47"/>
                      </a:cubicBezTo>
                      <a:cubicBezTo>
                        <a:pt x="33" y="45"/>
                        <a:pt x="44" y="12"/>
                        <a:pt x="37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360">
                  <a:extLst>
                    <a:ext uri="{FF2B5EF4-FFF2-40B4-BE49-F238E27FC236}">
                      <a16:creationId xmlns:a16="http://schemas.microsoft.com/office/drawing/2014/main" xmlns="" id="{EC66F6B0-9B76-4BC4-ADA5-C4D60DF85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176" y="3892550"/>
                  <a:ext cx="192088" cy="165100"/>
                </a:xfrm>
                <a:custGeom>
                  <a:avLst/>
                  <a:gdLst>
                    <a:gd name="T0" fmla="*/ 46 w 51"/>
                    <a:gd name="T1" fmla="*/ 8 h 44"/>
                    <a:gd name="T2" fmla="*/ 3 w 51"/>
                    <a:gd name="T3" fmla="*/ 20 h 44"/>
                    <a:gd name="T4" fmla="*/ 16 w 51"/>
                    <a:gd name="T5" fmla="*/ 41 h 44"/>
                    <a:gd name="T6" fmla="*/ 46 w 51"/>
                    <a:gd name="T7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4">
                      <a:moveTo>
                        <a:pt x="46" y="8"/>
                      </a:moveTo>
                      <a:cubicBezTo>
                        <a:pt x="41" y="0"/>
                        <a:pt x="8" y="4"/>
                        <a:pt x="3" y="20"/>
                      </a:cubicBezTo>
                      <a:cubicBezTo>
                        <a:pt x="0" y="28"/>
                        <a:pt x="7" y="40"/>
                        <a:pt x="16" y="41"/>
                      </a:cubicBezTo>
                      <a:cubicBezTo>
                        <a:pt x="31" y="44"/>
                        <a:pt x="51" y="16"/>
                        <a:pt x="46" y="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361">
                  <a:extLst>
                    <a:ext uri="{FF2B5EF4-FFF2-40B4-BE49-F238E27FC236}">
                      <a16:creationId xmlns:a16="http://schemas.microsoft.com/office/drawing/2014/main" xmlns="" id="{C69F7EBF-D154-4FD8-A564-16ACEE5D4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213" y="3500438"/>
                  <a:ext cx="192088" cy="161925"/>
                </a:xfrm>
                <a:custGeom>
                  <a:avLst/>
                  <a:gdLst>
                    <a:gd name="T0" fmla="*/ 46 w 51"/>
                    <a:gd name="T1" fmla="*/ 7 h 43"/>
                    <a:gd name="T2" fmla="*/ 3 w 51"/>
                    <a:gd name="T3" fmla="*/ 19 h 43"/>
                    <a:gd name="T4" fmla="*/ 16 w 51"/>
                    <a:gd name="T5" fmla="*/ 41 h 43"/>
                    <a:gd name="T6" fmla="*/ 46 w 51"/>
                    <a:gd name="T7" fmla="*/ 7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3">
                      <a:moveTo>
                        <a:pt x="46" y="7"/>
                      </a:moveTo>
                      <a:cubicBezTo>
                        <a:pt x="41" y="0"/>
                        <a:pt x="8" y="4"/>
                        <a:pt x="3" y="19"/>
                      </a:cubicBezTo>
                      <a:cubicBezTo>
                        <a:pt x="0" y="28"/>
                        <a:pt x="7" y="39"/>
                        <a:pt x="16" y="41"/>
                      </a:cubicBezTo>
                      <a:cubicBezTo>
                        <a:pt x="31" y="43"/>
                        <a:pt x="51" y="15"/>
                        <a:pt x="46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Oval 362">
                  <a:extLst>
                    <a:ext uri="{FF2B5EF4-FFF2-40B4-BE49-F238E27FC236}">
                      <a16:creationId xmlns:a16="http://schemas.microsoft.com/office/drawing/2014/main" xmlns="" id="{6D12DA92-4C97-47C4-989B-F7DF39718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01" y="5429250"/>
                  <a:ext cx="735013" cy="739775"/>
                </a:xfrm>
                <a:prstGeom prst="ellipse">
                  <a:avLst/>
                </a:prstGeom>
                <a:solidFill>
                  <a:srgbClr val="F8A48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Oval 363">
                  <a:extLst>
                    <a:ext uri="{FF2B5EF4-FFF2-40B4-BE49-F238E27FC236}">
                      <a16:creationId xmlns:a16="http://schemas.microsoft.com/office/drawing/2014/main" xmlns="" id="{352BD882-B0B9-44E2-9DA8-6E390BBA0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176" y="5483225"/>
                  <a:ext cx="892175" cy="892175"/>
                </a:xfrm>
                <a:prstGeom prst="ellipse">
                  <a:avLst/>
                </a:pr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Oval 364">
                  <a:extLst>
                    <a:ext uri="{FF2B5EF4-FFF2-40B4-BE49-F238E27FC236}">
                      <a16:creationId xmlns:a16="http://schemas.microsoft.com/office/drawing/2014/main" xmlns="" id="{18EDAF8C-11C0-4229-8532-C9B651CE0D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201" y="5637213"/>
                  <a:ext cx="146050" cy="1508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Oval 365">
                  <a:extLst>
                    <a:ext uri="{FF2B5EF4-FFF2-40B4-BE49-F238E27FC236}">
                      <a16:creationId xmlns:a16="http://schemas.microsoft.com/office/drawing/2014/main" xmlns="" id="{AC63F989-6DA9-475E-B1AA-93C74E851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5524500"/>
                  <a:ext cx="147638" cy="1460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357">
                  <a:extLst>
                    <a:ext uri="{FF2B5EF4-FFF2-40B4-BE49-F238E27FC236}">
                      <a16:creationId xmlns:a16="http://schemas.microsoft.com/office/drawing/2014/main" xmlns="" id="{D823BA25-8C92-4E79-8C78-1F932022A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5576" y="4891088"/>
                  <a:ext cx="161925" cy="195263"/>
                </a:xfrm>
                <a:custGeom>
                  <a:avLst/>
                  <a:gdLst>
                    <a:gd name="T0" fmla="*/ 29 w 43"/>
                    <a:gd name="T1" fmla="*/ 2 h 52"/>
                    <a:gd name="T2" fmla="*/ 6 w 43"/>
                    <a:gd name="T3" fmla="*/ 39 h 52"/>
                    <a:gd name="T4" fmla="*/ 30 w 43"/>
                    <a:gd name="T5" fmla="*/ 47 h 52"/>
                    <a:gd name="T6" fmla="*/ 29 w 43"/>
                    <a:gd name="T7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2">
                      <a:moveTo>
                        <a:pt x="29" y="2"/>
                      </a:moveTo>
                      <a:cubicBezTo>
                        <a:pt x="21" y="0"/>
                        <a:pt x="0" y="25"/>
                        <a:pt x="6" y="39"/>
                      </a:cubicBezTo>
                      <a:cubicBezTo>
                        <a:pt x="10" y="48"/>
                        <a:pt x="23" y="52"/>
                        <a:pt x="30" y="47"/>
                      </a:cubicBezTo>
                      <a:cubicBezTo>
                        <a:pt x="43" y="38"/>
                        <a:pt x="38" y="4"/>
                        <a:pt x="29" y="2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13" name="Group 1312">
                  <a:extLst>
                    <a:ext uri="{FF2B5EF4-FFF2-40B4-BE49-F238E27FC236}">
                      <a16:creationId xmlns:a16="http://schemas.microsoft.com/office/drawing/2014/main" xmlns="" id="{868DE580-251B-417C-9155-513433800BF1}"/>
                    </a:ext>
                  </a:extLst>
                </p:cNvPr>
                <p:cNvGrpSpPr/>
                <p:nvPr/>
              </p:nvGrpSpPr>
              <p:grpSpPr>
                <a:xfrm>
                  <a:off x="2217738" y="3043238"/>
                  <a:ext cx="1665288" cy="3070370"/>
                  <a:chOff x="1550988" y="3043238"/>
                  <a:chExt cx="1665288" cy="3070370"/>
                </a:xfrm>
              </p:grpSpPr>
              <p:sp>
                <p:nvSpPr>
                  <p:cNvPr id="351" name="Freeform 313">
                    <a:extLst>
                      <a:ext uri="{FF2B5EF4-FFF2-40B4-BE49-F238E27FC236}">
                        <a16:creationId xmlns:a16="http://schemas.microsoft.com/office/drawing/2014/main" xmlns="" id="{10C6DFA1-71D2-40E3-B0F5-CE0368D0B2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776" y="3089275"/>
                    <a:ext cx="346075" cy="290513"/>
                  </a:xfrm>
                  <a:custGeom>
                    <a:avLst/>
                    <a:gdLst>
                      <a:gd name="T0" fmla="*/ 0 w 92"/>
                      <a:gd name="T1" fmla="*/ 0 h 77"/>
                      <a:gd name="T2" fmla="*/ 0 w 92"/>
                      <a:gd name="T3" fmla="*/ 77 h 77"/>
                      <a:gd name="T4" fmla="*/ 56 w 92"/>
                      <a:gd name="T5" fmla="*/ 64 h 77"/>
                      <a:gd name="T6" fmla="*/ 65 w 92"/>
                      <a:gd name="T7" fmla="*/ 61 h 77"/>
                      <a:gd name="T8" fmla="*/ 65 w 92"/>
                      <a:gd name="T9" fmla="*/ 61 h 77"/>
                      <a:gd name="T10" fmla="*/ 92 w 92"/>
                      <a:gd name="T11" fmla="*/ 38 h 77"/>
                      <a:gd name="T12" fmla="*/ 0 w 92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77">
                        <a:moveTo>
                          <a:pt x="0" y="0"/>
                        </a:move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22" y="73"/>
                          <a:pt x="41" y="69"/>
                          <a:pt x="56" y="64"/>
                        </a:cubicBezTo>
                        <a:cubicBezTo>
                          <a:pt x="59" y="63"/>
                          <a:pt x="62" y="62"/>
                          <a:pt x="65" y="61"/>
                        </a:cubicBezTo>
                        <a:cubicBezTo>
                          <a:pt x="65" y="61"/>
                          <a:pt x="65" y="61"/>
                          <a:pt x="65" y="61"/>
                        </a:cubicBezTo>
                        <a:cubicBezTo>
                          <a:pt x="82" y="55"/>
                          <a:pt x="92" y="47"/>
                          <a:pt x="92" y="38"/>
                        </a:cubicBezTo>
                        <a:cubicBezTo>
                          <a:pt x="92" y="22"/>
                          <a:pt x="55" y="8"/>
                          <a:pt x="0" y="0"/>
                        </a:cubicBezTo>
                      </a:path>
                    </a:pathLst>
                  </a:custGeom>
                  <a:solidFill>
                    <a:srgbClr val="CDE19B">
                      <a:alpha val="65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 314">
                    <a:extLst>
                      <a:ext uri="{FF2B5EF4-FFF2-40B4-BE49-F238E27FC236}">
                        <a16:creationId xmlns:a16="http://schemas.microsoft.com/office/drawing/2014/main" xmlns="" id="{298DA157-3F36-41D7-BEA8-A5EBE381C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588" y="3254375"/>
                    <a:ext cx="166688" cy="257175"/>
                  </a:xfrm>
                  <a:custGeom>
                    <a:avLst/>
                    <a:gdLst>
                      <a:gd name="T0" fmla="*/ 34 w 44"/>
                      <a:gd name="T1" fmla="*/ 65 h 68"/>
                      <a:gd name="T2" fmla="*/ 30 w 44"/>
                      <a:gd name="T3" fmla="*/ 7 h 68"/>
                      <a:gd name="T4" fmla="*/ 6 w 44"/>
                      <a:gd name="T5" fmla="*/ 14 h 68"/>
                      <a:gd name="T6" fmla="*/ 34 w 44"/>
                      <a:gd name="T7" fmla="*/ 6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4" h="68">
                        <a:moveTo>
                          <a:pt x="34" y="65"/>
                        </a:moveTo>
                        <a:cubicBezTo>
                          <a:pt x="42" y="62"/>
                          <a:pt x="44" y="19"/>
                          <a:pt x="30" y="7"/>
                        </a:cubicBezTo>
                        <a:cubicBezTo>
                          <a:pt x="22" y="0"/>
                          <a:pt x="9" y="4"/>
                          <a:pt x="6" y="14"/>
                        </a:cubicBezTo>
                        <a:cubicBezTo>
                          <a:pt x="0" y="31"/>
                          <a:pt x="25" y="68"/>
                          <a:pt x="34" y="65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 317">
                    <a:extLst>
                      <a:ext uri="{FF2B5EF4-FFF2-40B4-BE49-F238E27FC236}">
                        <a16:creationId xmlns:a16="http://schemas.microsoft.com/office/drawing/2014/main" xmlns="" id="{F759D302-90B7-4630-B0CC-5A551DF50A8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550988" y="3043238"/>
                    <a:ext cx="1657350" cy="381000"/>
                  </a:xfrm>
                  <a:custGeom>
                    <a:avLst/>
                    <a:gdLst>
                      <a:gd name="T0" fmla="*/ 220 w 440"/>
                      <a:gd name="T1" fmla="*/ 0 h 101"/>
                      <a:gd name="T2" fmla="*/ 0 w 440"/>
                      <a:gd name="T3" fmla="*/ 50 h 101"/>
                      <a:gd name="T4" fmla="*/ 220 w 440"/>
                      <a:gd name="T5" fmla="*/ 101 h 101"/>
                      <a:gd name="T6" fmla="*/ 440 w 440"/>
                      <a:gd name="T7" fmla="*/ 50 h 101"/>
                      <a:gd name="T8" fmla="*/ 220 w 440"/>
                      <a:gd name="T9" fmla="*/ 0 h 101"/>
                      <a:gd name="T10" fmla="*/ 220 w 440"/>
                      <a:gd name="T11" fmla="*/ 95 h 101"/>
                      <a:gd name="T12" fmla="*/ 24 w 440"/>
                      <a:gd name="T13" fmla="*/ 50 h 101"/>
                      <a:gd name="T14" fmla="*/ 220 w 440"/>
                      <a:gd name="T15" fmla="*/ 6 h 101"/>
                      <a:gd name="T16" fmla="*/ 416 w 440"/>
                      <a:gd name="T17" fmla="*/ 50 h 101"/>
                      <a:gd name="T18" fmla="*/ 220 w 440"/>
                      <a:gd name="T19" fmla="*/ 95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0" h="101">
                        <a:moveTo>
                          <a:pt x="220" y="0"/>
                        </a:moveTo>
                        <a:cubicBezTo>
                          <a:pt x="98" y="0"/>
                          <a:pt x="0" y="23"/>
                          <a:pt x="0" y="50"/>
                        </a:cubicBezTo>
                        <a:cubicBezTo>
                          <a:pt x="0" y="78"/>
                          <a:pt x="98" y="101"/>
                          <a:pt x="220" y="101"/>
                        </a:cubicBezTo>
                        <a:cubicBezTo>
                          <a:pt x="341" y="101"/>
                          <a:pt x="440" y="78"/>
                          <a:pt x="440" y="50"/>
                        </a:cubicBezTo>
                        <a:cubicBezTo>
                          <a:pt x="440" y="23"/>
                          <a:pt x="341" y="0"/>
                          <a:pt x="220" y="0"/>
                        </a:cubicBezTo>
                        <a:moveTo>
                          <a:pt x="220" y="95"/>
                        </a:moveTo>
                        <a:cubicBezTo>
                          <a:pt x="111" y="95"/>
                          <a:pt x="24" y="75"/>
                          <a:pt x="24" y="50"/>
                        </a:cubicBezTo>
                        <a:cubicBezTo>
                          <a:pt x="24" y="26"/>
                          <a:pt x="111" y="6"/>
                          <a:pt x="220" y="6"/>
                        </a:cubicBezTo>
                        <a:cubicBezTo>
                          <a:pt x="328" y="6"/>
                          <a:pt x="416" y="26"/>
                          <a:pt x="416" y="50"/>
                        </a:cubicBezTo>
                        <a:cubicBezTo>
                          <a:pt x="416" y="75"/>
                          <a:pt x="328" y="95"/>
                          <a:pt x="220" y="95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318">
                    <a:extLst>
                      <a:ext uri="{FF2B5EF4-FFF2-40B4-BE49-F238E27FC236}">
                        <a16:creationId xmlns:a16="http://schemas.microsoft.com/office/drawing/2014/main" xmlns="" id="{AAB8CA67-E3A5-4FED-A28A-B3ACED4744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7313" y="4343400"/>
                    <a:ext cx="144463" cy="169863"/>
                  </a:xfrm>
                  <a:custGeom>
                    <a:avLst/>
                    <a:gdLst>
                      <a:gd name="T0" fmla="*/ 38 w 38"/>
                      <a:gd name="T1" fmla="*/ 0 h 45"/>
                      <a:gd name="T2" fmla="*/ 0 w 38"/>
                      <a:gd name="T3" fmla="*/ 23 h 45"/>
                      <a:gd name="T4" fmla="*/ 38 w 38"/>
                      <a:gd name="T5" fmla="*/ 45 h 45"/>
                      <a:gd name="T6" fmla="*/ 38 w 38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" h="45">
                        <a:moveTo>
                          <a:pt x="38" y="0"/>
                        </a:moveTo>
                        <a:cubicBezTo>
                          <a:pt x="26" y="8"/>
                          <a:pt x="13" y="16"/>
                          <a:pt x="0" y="23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</a:path>
                    </a:pathLst>
                  </a:custGeom>
                  <a:solidFill>
                    <a:srgbClr val="B3DA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 351">
                    <a:extLst>
                      <a:ext uri="{FF2B5EF4-FFF2-40B4-BE49-F238E27FC236}">
                        <a16:creationId xmlns:a16="http://schemas.microsoft.com/office/drawing/2014/main" xmlns="" id="{22F72D6B-AB10-48EE-B8A8-08DF1195D1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8638" y="3487738"/>
                    <a:ext cx="87313" cy="2322513"/>
                  </a:xfrm>
                  <a:custGeom>
                    <a:avLst/>
                    <a:gdLst>
                      <a:gd name="T0" fmla="*/ 11 w 23"/>
                      <a:gd name="T1" fmla="*/ 616 h 616"/>
                      <a:gd name="T2" fmla="*/ 11 w 23"/>
                      <a:gd name="T3" fmla="*/ 616 h 616"/>
                      <a:gd name="T4" fmla="*/ 0 w 23"/>
                      <a:gd name="T5" fmla="*/ 604 h 616"/>
                      <a:gd name="T6" fmla="*/ 0 w 23"/>
                      <a:gd name="T7" fmla="*/ 12 h 616"/>
                      <a:gd name="T8" fmla="*/ 11 w 23"/>
                      <a:gd name="T9" fmla="*/ 0 h 616"/>
                      <a:gd name="T10" fmla="*/ 23 w 23"/>
                      <a:gd name="T11" fmla="*/ 12 h 616"/>
                      <a:gd name="T12" fmla="*/ 23 w 23"/>
                      <a:gd name="T13" fmla="*/ 604 h 616"/>
                      <a:gd name="T14" fmla="*/ 11 w 23"/>
                      <a:gd name="T15" fmla="*/ 616 h 6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3" h="616">
                        <a:moveTo>
                          <a:pt x="11" y="616"/>
                        </a:moveTo>
                        <a:cubicBezTo>
                          <a:pt x="11" y="616"/>
                          <a:pt x="11" y="616"/>
                          <a:pt x="11" y="616"/>
                        </a:cubicBezTo>
                        <a:cubicBezTo>
                          <a:pt x="5" y="616"/>
                          <a:pt x="0" y="611"/>
                          <a:pt x="0" y="604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6"/>
                          <a:pt x="5" y="0"/>
                          <a:pt x="11" y="0"/>
                        </a:cubicBezTo>
                        <a:cubicBezTo>
                          <a:pt x="18" y="0"/>
                          <a:pt x="23" y="6"/>
                          <a:pt x="23" y="12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1"/>
                          <a:pt x="18" y="616"/>
                          <a:pt x="11" y="6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 352">
                    <a:extLst>
                      <a:ext uri="{FF2B5EF4-FFF2-40B4-BE49-F238E27FC236}">
                        <a16:creationId xmlns:a16="http://schemas.microsoft.com/office/drawing/2014/main" xmlns="" id="{5F972B8B-C1AA-4169-A93F-1AE5396E3B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8501" y="3511550"/>
                    <a:ext cx="87313" cy="2317750"/>
                  </a:xfrm>
                  <a:custGeom>
                    <a:avLst/>
                    <a:gdLst>
                      <a:gd name="T0" fmla="*/ 11 w 23"/>
                      <a:gd name="T1" fmla="*/ 615 h 615"/>
                      <a:gd name="T2" fmla="*/ 11 w 23"/>
                      <a:gd name="T3" fmla="*/ 615 h 615"/>
                      <a:gd name="T4" fmla="*/ 0 w 23"/>
                      <a:gd name="T5" fmla="*/ 604 h 615"/>
                      <a:gd name="T6" fmla="*/ 0 w 23"/>
                      <a:gd name="T7" fmla="*/ 11 h 615"/>
                      <a:gd name="T8" fmla="*/ 11 w 23"/>
                      <a:gd name="T9" fmla="*/ 0 h 615"/>
                      <a:gd name="T10" fmla="*/ 11 w 23"/>
                      <a:gd name="T11" fmla="*/ 0 h 615"/>
                      <a:gd name="T12" fmla="*/ 23 w 23"/>
                      <a:gd name="T13" fmla="*/ 11 h 615"/>
                      <a:gd name="T14" fmla="*/ 23 w 23"/>
                      <a:gd name="T15" fmla="*/ 604 h 615"/>
                      <a:gd name="T16" fmla="*/ 11 w 23"/>
                      <a:gd name="T17" fmla="*/ 615 h 6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615">
                        <a:moveTo>
                          <a:pt x="11" y="615"/>
                        </a:moveTo>
                        <a:cubicBezTo>
                          <a:pt x="11" y="615"/>
                          <a:pt x="11" y="615"/>
                          <a:pt x="11" y="615"/>
                        </a:cubicBezTo>
                        <a:cubicBezTo>
                          <a:pt x="5" y="615"/>
                          <a:pt x="0" y="610"/>
                          <a:pt x="0" y="604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5"/>
                          <a:pt x="5" y="0"/>
                          <a:pt x="11" y="0"/>
                        </a:cubicBez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18" y="0"/>
                          <a:pt x="23" y="5"/>
                          <a:pt x="23" y="11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0"/>
                          <a:pt x="18" y="615"/>
                          <a:pt x="11" y="6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xmlns="" id="{90C2B28D-1235-4FEE-9565-4E88618CFE09}"/>
                      </a:ext>
                    </a:extLst>
                  </p:cNvPr>
                  <p:cNvSpPr/>
                  <p:nvPr/>
                </p:nvSpPr>
                <p:spPr>
                  <a:xfrm>
                    <a:off x="1554164" y="3232152"/>
                    <a:ext cx="1662112" cy="2881456"/>
                  </a:xfrm>
                  <a:custGeom>
                    <a:avLst/>
                    <a:gdLst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15240 w 1662112"/>
                      <a:gd name="connsiteY3" fmla="*/ 266932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669326"/>
                      <a:gd name="connsiteX1" fmla="*/ 1662112 w 1662112"/>
                      <a:gd name="connsiteY1" fmla="*/ 0 h 2669326"/>
                      <a:gd name="connsiteX2" fmla="*/ 1662112 w 1662112"/>
                      <a:gd name="connsiteY2" fmla="*/ 2638846 h 2669326"/>
                      <a:gd name="connsiteX3" fmla="*/ 15240 w 1662112"/>
                      <a:gd name="connsiteY3" fmla="*/ 2669326 h 2669326"/>
                      <a:gd name="connsiteX4" fmla="*/ 0 w 1662112"/>
                      <a:gd name="connsiteY4" fmla="*/ 0 h 2669326"/>
                      <a:gd name="connsiteX0" fmla="*/ 0 w 1662112"/>
                      <a:gd name="connsiteY0" fmla="*/ 0 h 2828693"/>
                      <a:gd name="connsiteX1" fmla="*/ 1662112 w 1662112"/>
                      <a:gd name="connsiteY1" fmla="*/ 0 h 2828693"/>
                      <a:gd name="connsiteX2" fmla="*/ 1662112 w 1662112"/>
                      <a:gd name="connsiteY2" fmla="*/ 2638846 h 2828693"/>
                      <a:gd name="connsiteX3" fmla="*/ 15240 w 1662112"/>
                      <a:gd name="connsiteY3" fmla="*/ 2669326 h 2828693"/>
                      <a:gd name="connsiteX4" fmla="*/ 0 w 1662112"/>
                      <a:gd name="connsiteY4" fmla="*/ 0 h 2828693"/>
                      <a:gd name="connsiteX0" fmla="*/ 0 w 1662112"/>
                      <a:gd name="connsiteY0" fmla="*/ 0 h 2881456"/>
                      <a:gd name="connsiteX1" fmla="*/ 1662112 w 1662112"/>
                      <a:gd name="connsiteY1" fmla="*/ 0 h 2881456"/>
                      <a:gd name="connsiteX2" fmla="*/ 1662112 w 1662112"/>
                      <a:gd name="connsiteY2" fmla="*/ 2638846 h 2881456"/>
                      <a:gd name="connsiteX3" fmla="*/ 15240 w 1662112"/>
                      <a:gd name="connsiteY3" fmla="*/ 2669326 h 2881456"/>
                      <a:gd name="connsiteX4" fmla="*/ 0 w 1662112"/>
                      <a:gd name="connsiteY4" fmla="*/ 0 h 2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2112" h="2881456">
                        <a:moveTo>
                          <a:pt x="0" y="0"/>
                        </a:moveTo>
                        <a:cubicBezTo>
                          <a:pt x="531177" y="320040"/>
                          <a:pt x="1481455" y="144780"/>
                          <a:pt x="1662112" y="0"/>
                        </a:cubicBezTo>
                        <a:lnTo>
                          <a:pt x="1662112" y="2638846"/>
                        </a:lnTo>
                        <a:cubicBezTo>
                          <a:pt x="945515" y="3052866"/>
                          <a:pt x="442277" y="2849666"/>
                          <a:pt x="15240" y="266932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DE19B">
                      <a:alpha val="6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0" name="Freeform 348">
                    <a:extLst>
                      <a:ext uri="{FF2B5EF4-FFF2-40B4-BE49-F238E27FC236}">
                        <a16:creationId xmlns:a16="http://schemas.microsoft.com/office/drawing/2014/main" xmlns="" id="{1DED8E6E-8DB9-4448-9261-C62EC38C49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476" y="3819525"/>
                    <a:ext cx="1498600" cy="2217738"/>
                  </a:xfrm>
                  <a:custGeom>
                    <a:avLst/>
                    <a:gdLst>
                      <a:gd name="T0" fmla="*/ 0 w 398"/>
                      <a:gd name="T1" fmla="*/ 40 h 588"/>
                      <a:gd name="T2" fmla="*/ 0 w 398"/>
                      <a:gd name="T3" fmla="*/ 539 h 588"/>
                      <a:gd name="T4" fmla="*/ 0 w 398"/>
                      <a:gd name="T5" fmla="*/ 539 h 588"/>
                      <a:gd name="T6" fmla="*/ 200 w 398"/>
                      <a:gd name="T7" fmla="*/ 588 h 588"/>
                      <a:gd name="T8" fmla="*/ 398 w 398"/>
                      <a:gd name="T9" fmla="*/ 539 h 588"/>
                      <a:gd name="T10" fmla="*/ 398 w 398"/>
                      <a:gd name="T11" fmla="*/ 539 h 588"/>
                      <a:gd name="T12" fmla="*/ 398 w 398"/>
                      <a:gd name="T13" fmla="*/ 40 h 588"/>
                      <a:gd name="T14" fmla="*/ 309 w 398"/>
                      <a:gd name="T15" fmla="*/ 95 h 588"/>
                      <a:gd name="T16" fmla="*/ 148 w 398"/>
                      <a:gd name="T17" fmla="*/ 8 h 588"/>
                      <a:gd name="T18" fmla="*/ 0 w 398"/>
                      <a:gd name="T19" fmla="*/ 40 h 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8" h="588">
                        <a:moveTo>
                          <a:pt x="0" y="40"/>
                        </a:move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34" y="557"/>
                          <a:pt x="105" y="588"/>
                          <a:pt x="200" y="588"/>
                        </a:cubicBezTo>
                        <a:cubicBezTo>
                          <a:pt x="294" y="587"/>
                          <a:pt x="364" y="557"/>
                          <a:pt x="398" y="539"/>
                        </a:cubicBezTo>
                        <a:cubicBezTo>
                          <a:pt x="398" y="539"/>
                          <a:pt x="398" y="539"/>
                          <a:pt x="398" y="539"/>
                        </a:cubicBezTo>
                        <a:cubicBezTo>
                          <a:pt x="398" y="40"/>
                          <a:pt x="398" y="40"/>
                          <a:pt x="398" y="40"/>
                        </a:cubicBezTo>
                        <a:cubicBezTo>
                          <a:pt x="379" y="65"/>
                          <a:pt x="348" y="94"/>
                          <a:pt x="309" y="95"/>
                        </a:cubicBezTo>
                        <a:cubicBezTo>
                          <a:pt x="248" y="97"/>
                          <a:pt x="222" y="26"/>
                          <a:pt x="148" y="8"/>
                        </a:cubicBezTo>
                        <a:cubicBezTo>
                          <a:pt x="116" y="0"/>
                          <a:pt x="68" y="0"/>
                          <a:pt x="0" y="4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9" name="Freeform 347">
                    <a:extLst>
                      <a:ext uri="{FF2B5EF4-FFF2-40B4-BE49-F238E27FC236}">
                        <a16:creationId xmlns:a16="http://schemas.microsoft.com/office/drawing/2014/main" xmlns="" id="{EBCEA811-582F-45A2-A23E-639E8CCD06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988" y="3232150"/>
                    <a:ext cx="1657350" cy="192088"/>
                  </a:xfrm>
                  <a:custGeom>
                    <a:avLst/>
                    <a:gdLst>
                      <a:gd name="T0" fmla="*/ 440 w 440"/>
                      <a:gd name="T1" fmla="*/ 0 h 51"/>
                      <a:gd name="T2" fmla="*/ 389 w 440"/>
                      <a:gd name="T3" fmla="*/ 23 h 51"/>
                      <a:gd name="T4" fmla="*/ 380 w 440"/>
                      <a:gd name="T5" fmla="*/ 26 h 51"/>
                      <a:gd name="T6" fmla="*/ 223 w 440"/>
                      <a:gd name="T7" fmla="*/ 48 h 51"/>
                      <a:gd name="T8" fmla="*/ 209 w 440"/>
                      <a:gd name="T9" fmla="*/ 48 h 51"/>
                      <a:gd name="T10" fmla="*/ 60 w 440"/>
                      <a:gd name="T11" fmla="*/ 27 h 51"/>
                      <a:gd name="T12" fmla="*/ 60 w 440"/>
                      <a:gd name="T13" fmla="*/ 27 h 51"/>
                      <a:gd name="T14" fmla="*/ 50 w 440"/>
                      <a:gd name="T15" fmla="*/ 23 h 51"/>
                      <a:gd name="T16" fmla="*/ 0 w 440"/>
                      <a:gd name="T17" fmla="*/ 0 h 51"/>
                      <a:gd name="T18" fmla="*/ 0 w 440"/>
                      <a:gd name="T19" fmla="*/ 0 h 51"/>
                      <a:gd name="T20" fmla="*/ 68 w 440"/>
                      <a:gd name="T21" fmla="*/ 37 h 51"/>
                      <a:gd name="T22" fmla="*/ 101 w 440"/>
                      <a:gd name="T23" fmla="*/ 43 h 51"/>
                      <a:gd name="T24" fmla="*/ 220 w 440"/>
                      <a:gd name="T25" fmla="*/ 51 h 51"/>
                      <a:gd name="T26" fmla="*/ 440 w 440"/>
                      <a:gd name="T27" fmla="*/ 0 h 51"/>
                      <a:gd name="T28" fmla="*/ 440 w 440"/>
                      <a:gd name="T29" fmla="*/ 0 h 51"/>
                      <a:gd name="T30" fmla="*/ 440 w 440"/>
                      <a:gd name="T31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0" h="51">
                        <a:moveTo>
                          <a:pt x="440" y="0"/>
                        </a:moveTo>
                        <a:cubicBezTo>
                          <a:pt x="428" y="7"/>
                          <a:pt x="411" y="15"/>
                          <a:pt x="389" y="23"/>
                        </a:cubicBezTo>
                        <a:cubicBezTo>
                          <a:pt x="386" y="24"/>
                          <a:pt x="383" y="25"/>
                          <a:pt x="380" y="26"/>
                        </a:cubicBezTo>
                        <a:cubicBezTo>
                          <a:pt x="319" y="47"/>
                          <a:pt x="268" y="48"/>
                          <a:pt x="223" y="48"/>
                        </a:cubicBezTo>
                        <a:cubicBezTo>
                          <a:pt x="218" y="48"/>
                          <a:pt x="214" y="48"/>
                          <a:pt x="209" y="48"/>
                        </a:cubicBezTo>
                        <a:cubicBezTo>
                          <a:pt x="166" y="48"/>
                          <a:pt x="118" y="46"/>
                          <a:pt x="60" y="27"/>
                        </a:cubicBezTo>
                        <a:cubicBezTo>
                          <a:pt x="60" y="27"/>
                          <a:pt x="60" y="27"/>
                          <a:pt x="60" y="27"/>
                        </a:cubicBezTo>
                        <a:cubicBezTo>
                          <a:pt x="56" y="25"/>
                          <a:pt x="53" y="24"/>
                          <a:pt x="50" y="23"/>
                        </a:cubicBezTo>
                        <a:cubicBezTo>
                          <a:pt x="29" y="15"/>
                          <a:pt x="12" y="7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5"/>
                          <a:pt x="26" y="28"/>
                          <a:pt x="68" y="37"/>
                        </a:cubicBezTo>
                        <a:cubicBezTo>
                          <a:pt x="78" y="39"/>
                          <a:pt x="89" y="41"/>
                          <a:pt x="101" y="43"/>
                        </a:cubicBezTo>
                        <a:cubicBezTo>
                          <a:pt x="135" y="48"/>
                          <a:pt x="176" y="51"/>
                          <a:pt x="220" y="51"/>
                        </a:cubicBezTo>
                        <a:cubicBezTo>
                          <a:pt x="341" y="51"/>
                          <a:pt x="440" y="28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xmlns="" id="{EA9023F6-6C49-482B-86AC-203C5BAAC7CC}"/>
                  </a:ext>
                </a:extLst>
              </p:cNvPr>
              <p:cNvSpPr txBox="1"/>
              <p:nvPr/>
            </p:nvSpPr>
            <p:spPr>
              <a:xfrm>
                <a:off x="2129695" y="1828162"/>
                <a:ext cx="614420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THANKYOU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356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461419" y="516410"/>
            <a:ext cx="7269162" cy="1250659"/>
            <a:chOff x="2432822" y="548682"/>
            <a:chExt cx="7269162" cy="1250659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MEETING MINUTES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2714368" y="548682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614137" y="1234612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828800" y="2630010"/>
            <a:ext cx="5512474" cy="979588"/>
            <a:chOff x="1828800" y="2630010"/>
            <a:chExt cx="5512474" cy="979588"/>
          </a:xfrm>
        </p:grpSpPr>
        <p:sp>
          <p:nvSpPr>
            <p:cNvPr id="16" name="Google Shape;703;p54"/>
            <p:cNvSpPr txBox="1"/>
            <p:nvPr/>
          </p:nvSpPr>
          <p:spPr>
            <a:xfrm>
              <a:off x="1828800" y="2815936"/>
              <a:ext cx="2263369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SCHEDULE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19" name="Google Shape;707;p54"/>
            <p:cNvGrpSpPr/>
            <p:nvPr/>
          </p:nvGrpSpPr>
          <p:grpSpPr>
            <a:xfrm rot="10800000">
              <a:off x="4036590" y="2630010"/>
              <a:ext cx="3304684" cy="979588"/>
              <a:chOff x="3212321" y="1389172"/>
              <a:chExt cx="3168341" cy="868561"/>
            </a:xfrm>
          </p:grpSpPr>
          <p:cxnSp>
            <p:nvCxnSpPr>
              <p:cNvPr id="20" name="Google Shape;708;p54"/>
              <p:cNvCxnSpPr>
                <a:stCxn id="22" idx="3"/>
              </p:cNvCxnSpPr>
              <p:nvPr/>
            </p:nvCxnSpPr>
            <p:spPr>
              <a:xfrm>
                <a:off x="5924063" y="1842825"/>
                <a:ext cx="4566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Google Shape;710;p54"/>
              <p:cNvSpPr/>
              <p:nvPr/>
            </p:nvSpPr>
            <p:spPr>
              <a:xfrm rot="-10542838" flipH="1">
                <a:off x="3233683" y="1488252"/>
                <a:ext cx="2676679" cy="670401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09;p54"/>
              <p:cNvSpPr/>
              <p:nvPr/>
            </p:nvSpPr>
            <p:spPr>
              <a:xfrm>
                <a:off x="3280463" y="1623225"/>
                <a:ext cx="26436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22229" y="3504724"/>
            <a:ext cx="5423806" cy="964182"/>
            <a:chOff x="4822229" y="3504724"/>
            <a:chExt cx="5423806" cy="964182"/>
          </a:xfrm>
        </p:grpSpPr>
        <p:sp>
          <p:nvSpPr>
            <p:cNvPr id="15" name="Google Shape;701;p54"/>
            <p:cNvSpPr txBox="1"/>
            <p:nvPr/>
          </p:nvSpPr>
          <p:spPr>
            <a:xfrm>
              <a:off x="8398302" y="3594647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LOCATION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27" name="Google Shape;715;p54"/>
            <p:cNvGrpSpPr/>
            <p:nvPr/>
          </p:nvGrpSpPr>
          <p:grpSpPr>
            <a:xfrm>
              <a:off x="4822229" y="3504724"/>
              <a:ext cx="3341428" cy="964182"/>
              <a:chOff x="3742700" y="2563503"/>
              <a:chExt cx="2638113" cy="713778"/>
            </a:xfrm>
          </p:grpSpPr>
          <p:sp>
            <p:nvSpPr>
              <p:cNvPr id="28" name="Google Shape;716;p54"/>
              <p:cNvSpPr/>
              <p:nvPr/>
            </p:nvSpPr>
            <p:spPr>
              <a:xfrm rot="-10497048" flipH="1">
                <a:off x="3764868" y="2633426"/>
                <a:ext cx="1614351" cy="573932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17;p54"/>
              <p:cNvSpPr/>
              <p:nvPr/>
            </p:nvSpPr>
            <p:spPr>
              <a:xfrm>
                <a:off x="3841013" y="2686266"/>
                <a:ext cx="152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" name="Google Shape;718;p54"/>
              <p:cNvCxnSpPr>
                <a:stCxn id="29" idx="3"/>
              </p:cNvCxnSpPr>
              <p:nvPr/>
            </p:nvCxnSpPr>
            <p:spPr>
              <a:xfrm>
                <a:off x="5363513" y="2905866"/>
                <a:ext cx="10173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" name="Group 3"/>
          <p:cNvGrpSpPr/>
          <p:nvPr/>
        </p:nvGrpSpPr>
        <p:grpSpPr>
          <a:xfrm>
            <a:off x="2135390" y="4340857"/>
            <a:ext cx="4403997" cy="718449"/>
            <a:chOff x="2135390" y="4340857"/>
            <a:chExt cx="4403997" cy="718449"/>
          </a:xfrm>
        </p:grpSpPr>
        <p:sp>
          <p:nvSpPr>
            <p:cNvPr id="18" name="Google Shape;705;p54"/>
            <p:cNvSpPr txBox="1"/>
            <p:nvPr/>
          </p:nvSpPr>
          <p:spPr>
            <a:xfrm>
              <a:off x="2135390" y="4409239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AGENDA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31" name="Google Shape;719;p54"/>
            <p:cNvGrpSpPr/>
            <p:nvPr/>
          </p:nvGrpSpPr>
          <p:grpSpPr>
            <a:xfrm>
              <a:off x="3962167" y="4340857"/>
              <a:ext cx="2577220" cy="718449"/>
              <a:chOff x="2763113" y="3118866"/>
              <a:chExt cx="2470890" cy="637019"/>
            </a:xfrm>
          </p:grpSpPr>
          <p:sp>
            <p:nvSpPr>
              <p:cNvPr id="32" name="Google Shape;720;p54"/>
              <p:cNvSpPr/>
              <p:nvPr/>
            </p:nvSpPr>
            <p:spPr>
              <a:xfrm rot="-303134">
                <a:off x="3991627" y="3171609"/>
                <a:ext cx="1221325" cy="531533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1;p54"/>
              <p:cNvSpPr/>
              <p:nvPr/>
            </p:nvSpPr>
            <p:spPr>
              <a:xfrm>
                <a:off x="4201013" y="3217786"/>
                <a:ext cx="80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" name="Google Shape;722;p54"/>
              <p:cNvCxnSpPr>
                <a:stCxn id="33" idx="1"/>
              </p:cNvCxnSpPr>
              <p:nvPr/>
            </p:nvCxnSpPr>
            <p:spPr>
              <a:xfrm flipH="1">
                <a:off x="2763113" y="3437386"/>
                <a:ext cx="14379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" name="Google Shape;723;p54"/>
          <p:cNvSpPr/>
          <p:nvPr/>
        </p:nvSpPr>
        <p:spPr>
          <a:xfrm>
            <a:off x="5474193" y="5136331"/>
            <a:ext cx="679250" cy="722475"/>
          </a:xfrm>
          <a:custGeom>
            <a:avLst/>
            <a:gdLst/>
            <a:ahLst/>
            <a:cxnLst/>
            <a:rect l="l" t="t" r="r" b="b"/>
            <a:pathLst>
              <a:path w="27170" h="28899" extrusionOk="0">
                <a:moveTo>
                  <a:pt x="13630" y="1"/>
                </a:moveTo>
                <a:cubicBezTo>
                  <a:pt x="13385" y="1"/>
                  <a:pt x="13153" y="27"/>
                  <a:pt x="12908" y="78"/>
                </a:cubicBezTo>
                <a:cubicBezTo>
                  <a:pt x="12689" y="143"/>
                  <a:pt x="12470" y="220"/>
                  <a:pt x="12251" y="284"/>
                </a:cubicBezTo>
                <a:cubicBezTo>
                  <a:pt x="12032" y="362"/>
                  <a:pt x="11825" y="426"/>
                  <a:pt x="11606" y="478"/>
                </a:cubicBezTo>
                <a:cubicBezTo>
                  <a:pt x="11387" y="542"/>
                  <a:pt x="11168" y="581"/>
                  <a:pt x="10936" y="594"/>
                </a:cubicBezTo>
                <a:cubicBezTo>
                  <a:pt x="10755" y="710"/>
                  <a:pt x="10562" y="800"/>
                  <a:pt x="10368" y="878"/>
                </a:cubicBezTo>
                <a:cubicBezTo>
                  <a:pt x="10175" y="955"/>
                  <a:pt x="9968" y="1032"/>
                  <a:pt x="9749" y="1110"/>
                </a:cubicBezTo>
                <a:cubicBezTo>
                  <a:pt x="9530" y="1174"/>
                  <a:pt x="9298" y="1239"/>
                  <a:pt x="9066" y="1303"/>
                </a:cubicBezTo>
                <a:cubicBezTo>
                  <a:pt x="8834" y="1368"/>
                  <a:pt x="8602" y="1458"/>
                  <a:pt x="8370" y="1535"/>
                </a:cubicBezTo>
                <a:cubicBezTo>
                  <a:pt x="8357" y="1742"/>
                  <a:pt x="8331" y="1909"/>
                  <a:pt x="8331" y="2103"/>
                </a:cubicBezTo>
                <a:cubicBezTo>
                  <a:pt x="8176" y="2180"/>
                  <a:pt x="8008" y="2244"/>
                  <a:pt x="7854" y="2335"/>
                </a:cubicBezTo>
                <a:cubicBezTo>
                  <a:pt x="7660" y="2167"/>
                  <a:pt x="7441" y="2232"/>
                  <a:pt x="7441" y="2090"/>
                </a:cubicBezTo>
                <a:cubicBezTo>
                  <a:pt x="7170" y="2257"/>
                  <a:pt x="6900" y="2399"/>
                  <a:pt x="6603" y="2580"/>
                </a:cubicBezTo>
                <a:cubicBezTo>
                  <a:pt x="6203" y="2722"/>
                  <a:pt x="5546" y="2838"/>
                  <a:pt x="5391" y="3224"/>
                </a:cubicBezTo>
                <a:cubicBezTo>
                  <a:pt x="5404" y="3676"/>
                  <a:pt x="4553" y="3921"/>
                  <a:pt x="4643" y="4411"/>
                </a:cubicBezTo>
                <a:lnTo>
                  <a:pt x="4450" y="4617"/>
                </a:lnTo>
                <a:cubicBezTo>
                  <a:pt x="4089" y="4643"/>
                  <a:pt x="3805" y="4952"/>
                  <a:pt x="3521" y="5262"/>
                </a:cubicBezTo>
                <a:cubicBezTo>
                  <a:pt x="3237" y="5558"/>
                  <a:pt x="3005" y="5907"/>
                  <a:pt x="2657" y="5932"/>
                </a:cubicBezTo>
                <a:cubicBezTo>
                  <a:pt x="2454" y="6059"/>
                  <a:pt x="1739" y="6823"/>
                  <a:pt x="2220" y="6823"/>
                </a:cubicBezTo>
                <a:cubicBezTo>
                  <a:pt x="2228" y="6823"/>
                  <a:pt x="2236" y="6822"/>
                  <a:pt x="2245" y="6822"/>
                </a:cubicBezTo>
                <a:lnTo>
                  <a:pt x="2245" y="6822"/>
                </a:lnTo>
                <a:cubicBezTo>
                  <a:pt x="2129" y="7067"/>
                  <a:pt x="2012" y="7286"/>
                  <a:pt x="1922" y="7493"/>
                </a:cubicBezTo>
                <a:cubicBezTo>
                  <a:pt x="1832" y="7712"/>
                  <a:pt x="1716" y="7905"/>
                  <a:pt x="1613" y="8111"/>
                </a:cubicBezTo>
                <a:cubicBezTo>
                  <a:pt x="1510" y="8318"/>
                  <a:pt x="1406" y="8511"/>
                  <a:pt x="1290" y="8730"/>
                </a:cubicBezTo>
                <a:cubicBezTo>
                  <a:pt x="1187" y="8950"/>
                  <a:pt x="1110" y="9195"/>
                  <a:pt x="1007" y="9465"/>
                </a:cubicBezTo>
                <a:cubicBezTo>
                  <a:pt x="1110" y="9569"/>
                  <a:pt x="1071" y="9749"/>
                  <a:pt x="994" y="9943"/>
                </a:cubicBezTo>
                <a:cubicBezTo>
                  <a:pt x="916" y="10149"/>
                  <a:pt x="813" y="10368"/>
                  <a:pt x="736" y="10549"/>
                </a:cubicBezTo>
                <a:cubicBezTo>
                  <a:pt x="697" y="10755"/>
                  <a:pt x="659" y="10987"/>
                  <a:pt x="607" y="11219"/>
                </a:cubicBezTo>
                <a:cubicBezTo>
                  <a:pt x="568" y="11464"/>
                  <a:pt x="542" y="11709"/>
                  <a:pt x="491" y="11967"/>
                </a:cubicBezTo>
                <a:cubicBezTo>
                  <a:pt x="439" y="12225"/>
                  <a:pt x="388" y="12483"/>
                  <a:pt x="336" y="12741"/>
                </a:cubicBezTo>
                <a:cubicBezTo>
                  <a:pt x="285" y="12999"/>
                  <a:pt x="207" y="13256"/>
                  <a:pt x="130" y="13514"/>
                </a:cubicBezTo>
                <a:cubicBezTo>
                  <a:pt x="414" y="13979"/>
                  <a:pt x="426" y="14133"/>
                  <a:pt x="1" y="14198"/>
                </a:cubicBezTo>
                <a:cubicBezTo>
                  <a:pt x="207" y="14842"/>
                  <a:pt x="285" y="14920"/>
                  <a:pt x="194" y="15449"/>
                </a:cubicBezTo>
                <a:cubicBezTo>
                  <a:pt x="336" y="15810"/>
                  <a:pt x="426" y="16467"/>
                  <a:pt x="362" y="16828"/>
                </a:cubicBezTo>
                <a:cubicBezTo>
                  <a:pt x="813" y="16828"/>
                  <a:pt x="594" y="17628"/>
                  <a:pt x="710" y="18053"/>
                </a:cubicBezTo>
                <a:cubicBezTo>
                  <a:pt x="633" y="18247"/>
                  <a:pt x="568" y="18479"/>
                  <a:pt x="517" y="18672"/>
                </a:cubicBezTo>
                <a:cubicBezTo>
                  <a:pt x="646" y="19188"/>
                  <a:pt x="994" y="18646"/>
                  <a:pt x="1071" y="19252"/>
                </a:cubicBezTo>
                <a:cubicBezTo>
                  <a:pt x="1161" y="19459"/>
                  <a:pt x="1265" y="19678"/>
                  <a:pt x="1368" y="19884"/>
                </a:cubicBezTo>
                <a:cubicBezTo>
                  <a:pt x="1561" y="20052"/>
                  <a:pt x="1651" y="20323"/>
                  <a:pt x="1742" y="21071"/>
                </a:cubicBezTo>
                <a:lnTo>
                  <a:pt x="2025" y="21561"/>
                </a:lnTo>
                <a:cubicBezTo>
                  <a:pt x="2180" y="21999"/>
                  <a:pt x="2386" y="22424"/>
                  <a:pt x="2619" y="22837"/>
                </a:cubicBezTo>
                <a:cubicBezTo>
                  <a:pt x="2722" y="22914"/>
                  <a:pt x="2786" y="22979"/>
                  <a:pt x="2864" y="23031"/>
                </a:cubicBezTo>
                <a:cubicBezTo>
                  <a:pt x="3186" y="23533"/>
                  <a:pt x="3547" y="23998"/>
                  <a:pt x="3921" y="24449"/>
                </a:cubicBezTo>
                <a:cubicBezTo>
                  <a:pt x="4114" y="24681"/>
                  <a:pt x="4321" y="24887"/>
                  <a:pt x="4527" y="25107"/>
                </a:cubicBezTo>
                <a:cubicBezTo>
                  <a:pt x="4720" y="25326"/>
                  <a:pt x="4927" y="25558"/>
                  <a:pt x="5159" y="25751"/>
                </a:cubicBezTo>
                <a:lnTo>
                  <a:pt x="5842" y="26293"/>
                </a:lnTo>
                <a:cubicBezTo>
                  <a:pt x="6165" y="26512"/>
                  <a:pt x="6487" y="26822"/>
                  <a:pt x="6835" y="26860"/>
                </a:cubicBezTo>
                <a:cubicBezTo>
                  <a:pt x="7145" y="27015"/>
                  <a:pt x="7467" y="27131"/>
                  <a:pt x="7802" y="27234"/>
                </a:cubicBezTo>
                <a:cubicBezTo>
                  <a:pt x="8008" y="27415"/>
                  <a:pt x="8241" y="27569"/>
                  <a:pt x="8498" y="27685"/>
                </a:cubicBezTo>
                <a:cubicBezTo>
                  <a:pt x="8808" y="27750"/>
                  <a:pt x="9130" y="27763"/>
                  <a:pt x="9401" y="27802"/>
                </a:cubicBezTo>
                <a:lnTo>
                  <a:pt x="10123" y="28111"/>
                </a:lnTo>
                <a:cubicBezTo>
                  <a:pt x="10355" y="28201"/>
                  <a:pt x="10600" y="28279"/>
                  <a:pt x="10858" y="28369"/>
                </a:cubicBezTo>
                <a:cubicBezTo>
                  <a:pt x="11542" y="28601"/>
                  <a:pt x="12238" y="28769"/>
                  <a:pt x="12947" y="28885"/>
                </a:cubicBezTo>
                <a:cubicBezTo>
                  <a:pt x="13024" y="28807"/>
                  <a:pt x="13063" y="28743"/>
                  <a:pt x="13128" y="28665"/>
                </a:cubicBezTo>
                <a:cubicBezTo>
                  <a:pt x="13340" y="28809"/>
                  <a:pt x="13679" y="28898"/>
                  <a:pt x="13997" y="28898"/>
                </a:cubicBezTo>
                <a:cubicBezTo>
                  <a:pt x="14278" y="28898"/>
                  <a:pt x="14543" y="28829"/>
                  <a:pt x="14688" y="28665"/>
                </a:cubicBezTo>
                <a:cubicBezTo>
                  <a:pt x="14920" y="28640"/>
                  <a:pt x="15152" y="28601"/>
                  <a:pt x="15397" y="28562"/>
                </a:cubicBezTo>
                <a:lnTo>
                  <a:pt x="15874" y="28537"/>
                </a:lnTo>
                <a:cubicBezTo>
                  <a:pt x="16042" y="28524"/>
                  <a:pt x="16197" y="28511"/>
                  <a:pt x="16364" y="28485"/>
                </a:cubicBezTo>
                <a:cubicBezTo>
                  <a:pt x="16687" y="28446"/>
                  <a:pt x="17009" y="28408"/>
                  <a:pt x="17344" y="28356"/>
                </a:cubicBezTo>
                <a:cubicBezTo>
                  <a:pt x="17757" y="28266"/>
                  <a:pt x="18169" y="28175"/>
                  <a:pt x="18569" y="28072"/>
                </a:cubicBezTo>
                <a:cubicBezTo>
                  <a:pt x="18982" y="27969"/>
                  <a:pt x="19381" y="27827"/>
                  <a:pt x="19781" y="27685"/>
                </a:cubicBezTo>
                <a:cubicBezTo>
                  <a:pt x="20091" y="27608"/>
                  <a:pt x="20400" y="27466"/>
                  <a:pt x="20658" y="27286"/>
                </a:cubicBezTo>
                <a:cubicBezTo>
                  <a:pt x="20993" y="27079"/>
                  <a:pt x="21303" y="26847"/>
                  <a:pt x="21599" y="26589"/>
                </a:cubicBezTo>
                <a:cubicBezTo>
                  <a:pt x="21793" y="26448"/>
                  <a:pt x="21986" y="26319"/>
                  <a:pt x="22167" y="26164"/>
                </a:cubicBezTo>
                <a:cubicBezTo>
                  <a:pt x="22412" y="26022"/>
                  <a:pt x="22644" y="25880"/>
                  <a:pt x="22863" y="25713"/>
                </a:cubicBezTo>
                <a:lnTo>
                  <a:pt x="23379" y="25236"/>
                </a:lnTo>
                <a:cubicBezTo>
                  <a:pt x="23546" y="25081"/>
                  <a:pt x="23714" y="24900"/>
                  <a:pt x="23856" y="24733"/>
                </a:cubicBezTo>
                <a:cubicBezTo>
                  <a:pt x="24165" y="24462"/>
                  <a:pt x="24488" y="24191"/>
                  <a:pt x="24655" y="23778"/>
                </a:cubicBezTo>
                <a:cubicBezTo>
                  <a:pt x="24810" y="23572"/>
                  <a:pt x="24965" y="23379"/>
                  <a:pt x="25120" y="23172"/>
                </a:cubicBezTo>
                <a:cubicBezTo>
                  <a:pt x="25261" y="22979"/>
                  <a:pt x="25390" y="22760"/>
                  <a:pt x="25519" y="22528"/>
                </a:cubicBezTo>
                <a:cubicBezTo>
                  <a:pt x="25661" y="22308"/>
                  <a:pt x="25829" y="22141"/>
                  <a:pt x="25971" y="21947"/>
                </a:cubicBezTo>
                <a:lnTo>
                  <a:pt x="26383" y="21316"/>
                </a:lnTo>
                <a:cubicBezTo>
                  <a:pt x="26473" y="21161"/>
                  <a:pt x="26615" y="20967"/>
                  <a:pt x="26718" y="20800"/>
                </a:cubicBezTo>
                <a:cubicBezTo>
                  <a:pt x="26822" y="20619"/>
                  <a:pt x="26886" y="20452"/>
                  <a:pt x="26847" y="20348"/>
                </a:cubicBezTo>
                <a:cubicBezTo>
                  <a:pt x="26938" y="20039"/>
                  <a:pt x="27054" y="19730"/>
                  <a:pt x="27131" y="19420"/>
                </a:cubicBezTo>
                <a:cubicBezTo>
                  <a:pt x="27144" y="19252"/>
                  <a:pt x="27170" y="19046"/>
                  <a:pt x="27170" y="18866"/>
                </a:cubicBezTo>
                <a:cubicBezTo>
                  <a:pt x="27015" y="18621"/>
                  <a:pt x="26899" y="18376"/>
                  <a:pt x="26744" y="18143"/>
                </a:cubicBezTo>
                <a:cubicBezTo>
                  <a:pt x="26693" y="18066"/>
                  <a:pt x="26628" y="17989"/>
                  <a:pt x="26551" y="17924"/>
                </a:cubicBezTo>
                <a:cubicBezTo>
                  <a:pt x="26293" y="17770"/>
                  <a:pt x="26009" y="17641"/>
                  <a:pt x="25739" y="17499"/>
                </a:cubicBezTo>
                <a:cubicBezTo>
                  <a:pt x="25777" y="17383"/>
                  <a:pt x="25803" y="17292"/>
                  <a:pt x="25842" y="17176"/>
                </a:cubicBezTo>
                <a:lnTo>
                  <a:pt x="26164" y="16609"/>
                </a:lnTo>
                <a:cubicBezTo>
                  <a:pt x="26267" y="16416"/>
                  <a:pt x="26357" y="16222"/>
                  <a:pt x="26448" y="16016"/>
                </a:cubicBezTo>
                <a:cubicBezTo>
                  <a:pt x="26345" y="15913"/>
                  <a:pt x="26254" y="15810"/>
                  <a:pt x="26164" y="15706"/>
                </a:cubicBezTo>
                <a:cubicBezTo>
                  <a:pt x="26357" y="15500"/>
                  <a:pt x="26486" y="15100"/>
                  <a:pt x="26345" y="14817"/>
                </a:cubicBezTo>
                <a:cubicBezTo>
                  <a:pt x="26276" y="14799"/>
                  <a:pt x="26207" y="14788"/>
                  <a:pt x="26141" y="14788"/>
                </a:cubicBezTo>
                <a:cubicBezTo>
                  <a:pt x="25960" y="14788"/>
                  <a:pt x="25793" y="14876"/>
                  <a:pt x="25661" y="15178"/>
                </a:cubicBezTo>
                <a:cubicBezTo>
                  <a:pt x="25571" y="15023"/>
                  <a:pt x="25455" y="14855"/>
                  <a:pt x="25365" y="14714"/>
                </a:cubicBezTo>
                <a:cubicBezTo>
                  <a:pt x="25349" y="14715"/>
                  <a:pt x="25334" y="14715"/>
                  <a:pt x="25318" y="14715"/>
                </a:cubicBezTo>
                <a:cubicBezTo>
                  <a:pt x="25164" y="14715"/>
                  <a:pt x="24998" y="14659"/>
                  <a:pt x="24840" y="14659"/>
                </a:cubicBezTo>
                <a:cubicBezTo>
                  <a:pt x="24691" y="14659"/>
                  <a:pt x="24550" y="14710"/>
                  <a:pt x="24436" y="14907"/>
                </a:cubicBezTo>
                <a:lnTo>
                  <a:pt x="23804" y="14649"/>
                </a:lnTo>
                <a:cubicBezTo>
                  <a:pt x="23804" y="14494"/>
                  <a:pt x="23817" y="14352"/>
                  <a:pt x="23817" y="14198"/>
                </a:cubicBezTo>
                <a:cubicBezTo>
                  <a:pt x="23817" y="10239"/>
                  <a:pt x="21329" y="6706"/>
                  <a:pt x="17602" y="5365"/>
                </a:cubicBezTo>
                <a:lnTo>
                  <a:pt x="17718" y="5262"/>
                </a:lnTo>
                <a:cubicBezTo>
                  <a:pt x="17731" y="5223"/>
                  <a:pt x="17731" y="5210"/>
                  <a:pt x="17744" y="5172"/>
                </a:cubicBezTo>
                <a:cubicBezTo>
                  <a:pt x="17777" y="5161"/>
                  <a:pt x="17810" y="5157"/>
                  <a:pt x="17841" y="5157"/>
                </a:cubicBezTo>
                <a:cubicBezTo>
                  <a:pt x="17974" y="5157"/>
                  <a:pt x="18086" y="5237"/>
                  <a:pt x="18197" y="5237"/>
                </a:cubicBezTo>
                <a:cubicBezTo>
                  <a:pt x="18247" y="5237"/>
                  <a:pt x="18298" y="5220"/>
                  <a:pt x="18350" y="5172"/>
                </a:cubicBezTo>
                <a:cubicBezTo>
                  <a:pt x="18672" y="4965"/>
                  <a:pt x="18182" y="4630"/>
                  <a:pt x="18724" y="4243"/>
                </a:cubicBezTo>
                <a:cubicBezTo>
                  <a:pt x="18879" y="4385"/>
                  <a:pt x="19046" y="4514"/>
                  <a:pt x="19240" y="4617"/>
                </a:cubicBezTo>
                <a:cubicBezTo>
                  <a:pt x="19407" y="4707"/>
                  <a:pt x="19588" y="4772"/>
                  <a:pt x="19768" y="4875"/>
                </a:cubicBezTo>
                <a:cubicBezTo>
                  <a:pt x="20116" y="5043"/>
                  <a:pt x="20478" y="5197"/>
                  <a:pt x="20761" y="5507"/>
                </a:cubicBezTo>
                <a:cubicBezTo>
                  <a:pt x="20875" y="5507"/>
                  <a:pt x="20980" y="5523"/>
                  <a:pt x="21083" y="5523"/>
                </a:cubicBezTo>
                <a:cubicBezTo>
                  <a:pt x="21109" y="5523"/>
                  <a:pt x="21135" y="5522"/>
                  <a:pt x="21161" y="5520"/>
                </a:cubicBezTo>
                <a:lnTo>
                  <a:pt x="21483" y="5146"/>
                </a:lnTo>
                <a:cubicBezTo>
                  <a:pt x="21535" y="5236"/>
                  <a:pt x="21599" y="5313"/>
                  <a:pt x="21677" y="5391"/>
                </a:cubicBezTo>
                <a:cubicBezTo>
                  <a:pt x="21718" y="5441"/>
                  <a:pt x="21787" y="5469"/>
                  <a:pt x="21854" y="5469"/>
                </a:cubicBezTo>
                <a:cubicBezTo>
                  <a:pt x="21892" y="5469"/>
                  <a:pt x="21928" y="5461"/>
                  <a:pt x="21960" y="5442"/>
                </a:cubicBezTo>
                <a:cubicBezTo>
                  <a:pt x="22089" y="5610"/>
                  <a:pt x="22192" y="5739"/>
                  <a:pt x="22296" y="5894"/>
                </a:cubicBezTo>
                <a:cubicBezTo>
                  <a:pt x="22270" y="6139"/>
                  <a:pt x="22089" y="6280"/>
                  <a:pt x="22180" y="6616"/>
                </a:cubicBezTo>
                <a:cubicBezTo>
                  <a:pt x="22298" y="6876"/>
                  <a:pt x="22404" y="6955"/>
                  <a:pt x="22513" y="6955"/>
                </a:cubicBezTo>
                <a:cubicBezTo>
                  <a:pt x="22687" y="6955"/>
                  <a:pt x="22868" y="6753"/>
                  <a:pt x="23119" y="6753"/>
                </a:cubicBezTo>
                <a:cubicBezTo>
                  <a:pt x="23141" y="6753"/>
                  <a:pt x="23163" y="6754"/>
                  <a:pt x="23185" y="6758"/>
                </a:cubicBezTo>
                <a:cubicBezTo>
                  <a:pt x="23005" y="6925"/>
                  <a:pt x="23443" y="7415"/>
                  <a:pt x="23727" y="7493"/>
                </a:cubicBezTo>
                <a:lnTo>
                  <a:pt x="23843" y="7660"/>
                </a:lnTo>
                <a:cubicBezTo>
                  <a:pt x="23907" y="7892"/>
                  <a:pt x="23920" y="8124"/>
                  <a:pt x="23959" y="8356"/>
                </a:cubicBezTo>
                <a:lnTo>
                  <a:pt x="24230" y="8834"/>
                </a:lnTo>
                <a:cubicBezTo>
                  <a:pt x="24501" y="9143"/>
                  <a:pt x="24346" y="9259"/>
                  <a:pt x="24256" y="9388"/>
                </a:cubicBezTo>
                <a:cubicBezTo>
                  <a:pt x="24178" y="9517"/>
                  <a:pt x="24140" y="9659"/>
                  <a:pt x="24604" y="10084"/>
                </a:cubicBezTo>
                <a:lnTo>
                  <a:pt x="25132" y="10123"/>
                </a:lnTo>
                <a:lnTo>
                  <a:pt x="25249" y="10458"/>
                </a:lnTo>
                <a:cubicBezTo>
                  <a:pt x="25403" y="10716"/>
                  <a:pt x="25558" y="10974"/>
                  <a:pt x="25713" y="11258"/>
                </a:cubicBezTo>
                <a:cubicBezTo>
                  <a:pt x="25816" y="11567"/>
                  <a:pt x="25867" y="11903"/>
                  <a:pt x="25880" y="12225"/>
                </a:cubicBezTo>
                <a:cubicBezTo>
                  <a:pt x="25906" y="12547"/>
                  <a:pt x="26061" y="12844"/>
                  <a:pt x="26306" y="13037"/>
                </a:cubicBezTo>
                <a:cubicBezTo>
                  <a:pt x="26345" y="12354"/>
                  <a:pt x="26332" y="11683"/>
                  <a:pt x="26254" y="11013"/>
                </a:cubicBezTo>
                <a:lnTo>
                  <a:pt x="26151" y="10561"/>
                </a:lnTo>
                <a:cubicBezTo>
                  <a:pt x="25816" y="8872"/>
                  <a:pt x="25145" y="7273"/>
                  <a:pt x="24165" y="5855"/>
                </a:cubicBezTo>
                <a:cubicBezTo>
                  <a:pt x="24539" y="5571"/>
                  <a:pt x="24011" y="5236"/>
                  <a:pt x="23572" y="5055"/>
                </a:cubicBezTo>
                <a:cubicBezTo>
                  <a:pt x="23250" y="4746"/>
                  <a:pt x="22940" y="4437"/>
                  <a:pt x="22618" y="4153"/>
                </a:cubicBezTo>
                <a:cubicBezTo>
                  <a:pt x="22283" y="3856"/>
                  <a:pt x="21935" y="3598"/>
                  <a:pt x="21574" y="3341"/>
                </a:cubicBezTo>
                <a:cubicBezTo>
                  <a:pt x="21651" y="2979"/>
                  <a:pt x="21303" y="2657"/>
                  <a:pt x="21535" y="2515"/>
                </a:cubicBezTo>
                <a:cubicBezTo>
                  <a:pt x="21303" y="2361"/>
                  <a:pt x="21032" y="2270"/>
                  <a:pt x="20761" y="2244"/>
                </a:cubicBezTo>
                <a:cubicBezTo>
                  <a:pt x="20864" y="1703"/>
                  <a:pt x="19936" y="1716"/>
                  <a:pt x="19485" y="1522"/>
                </a:cubicBezTo>
                <a:cubicBezTo>
                  <a:pt x="19227" y="1381"/>
                  <a:pt x="18943" y="1252"/>
                  <a:pt x="18672" y="1110"/>
                </a:cubicBezTo>
                <a:cubicBezTo>
                  <a:pt x="18608" y="1019"/>
                  <a:pt x="18543" y="942"/>
                  <a:pt x="18466" y="865"/>
                </a:cubicBezTo>
                <a:cubicBezTo>
                  <a:pt x="18182" y="710"/>
                  <a:pt x="17899" y="581"/>
                  <a:pt x="17615" y="452"/>
                </a:cubicBezTo>
                <a:cubicBezTo>
                  <a:pt x="17425" y="430"/>
                  <a:pt x="17240" y="424"/>
                  <a:pt x="17056" y="424"/>
                </a:cubicBezTo>
                <a:cubicBezTo>
                  <a:pt x="16883" y="424"/>
                  <a:pt x="16710" y="429"/>
                  <a:pt x="16535" y="429"/>
                </a:cubicBezTo>
                <a:cubicBezTo>
                  <a:pt x="16465" y="429"/>
                  <a:pt x="16396" y="428"/>
                  <a:pt x="16325" y="426"/>
                </a:cubicBezTo>
                <a:cubicBezTo>
                  <a:pt x="16197" y="259"/>
                  <a:pt x="16003" y="143"/>
                  <a:pt x="15784" y="104"/>
                </a:cubicBezTo>
                <a:cubicBezTo>
                  <a:pt x="15714" y="96"/>
                  <a:pt x="15645" y="92"/>
                  <a:pt x="15576" y="92"/>
                </a:cubicBezTo>
                <a:cubicBezTo>
                  <a:pt x="15427" y="92"/>
                  <a:pt x="15280" y="111"/>
                  <a:pt x="15139" y="156"/>
                </a:cubicBezTo>
                <a:lnTo>
                  <a:pt x="14456" y="310"/>
                </a:lnTo>
                <a:cubicBezTo>
                  <a:pt x="14237" y="375"/>
                  <a:pt x="14004" y="413"/>
                  <a:pt x="13772" y="413"/>
                </a:cubicBezTo>
                <a:cubicBezTo>
                  <a:pt x="13540" y="336"/>
                  <a:pt x="13682" y="143"/>
                  <a:pt x="13630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Rectangle 35" descr="Meeting"/>
          <p:cNvSpPr/>
          <p:nvPr/>
        </p:nvSpPr>
        <p:spPr>
          <a:xfrm>
            <a:off x="5557776" y="5166786"/>
            <a:ext cx="491794" cy="59421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="" xmlns:asvg="http://schemas.microsoft.com/office/drawing/2016/SVG/main" xmlns:dgm="http://schemas.openxmlformats.org/drawingml/2006/diagram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93614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:a16="http://schemas.microsoft.com/office/drawing/2014/main" xmlns="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:a16="http://schemas.microsoft.com/office/drawing/2014/main" xmlns="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:a16="http://schemas.microsoft.com/office/drawing/2014/main" xmlns="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:a16="http://schemas.microsoft.com/office/drawing/2014/main" xmlns="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:a16="http://schemas.microsoft.com/office/drawing/2014/main" xmlns="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:a16="http://schemas.microsoft.com/office/drawing/2014/main" xmlns="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:a16="http://schemas.microsoft.com/office/drawing/2014/main" xmlns="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xmlns="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:a16="http://schemas.microsoft.com/office/drawing/2014/main" xmlns="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:a16="http://schemas.microsoft.com/office/drawing/2014/main" xmlns="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:a16="http://schemas.microsoft.com/office/drawing/2014/main" xmlns="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:a16="http://schemas.microsoft.com/office/drawing/2014/main" xmlns="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:a16="http://schemas.microsoft.com/office/drawing/2014/main" xmlns="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:a16="http://schemas.microsoft.com/office/drawing/2014/main" xmlns="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:a16="http://schemas.microsoft.com/office/drawing/2014/main" xmlns="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:a16="http://schemas.microsoft.com/office/drawing/2014/main" xmlns="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:a16="http://schemas.microsoft.com/office/drawing/2014/main" xmlns="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:a16="http://schemas.microsoft.com/office/drawing/2014/main" xmlns="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:a16="http://schemas.microsoft.com/office/drawing/2014/main" xmlns="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:a16="http://schemas.microsoft.com/office/drawing/2014/main" xmlns="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:a16="http://schemas.microsoft.com/office/drawing/2014/main" xmlns="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Communication Tools Used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:a16="http://schemas.microsoft.com/office/drawing/2014/main" xmlns="" id="{88DB4B7D-30BE-4435-8AA7-DC8F5823272A}"/>
              </a:ext>
            </a:extLst>
          </p:cNvPr>
          <p:cNvGrpSpPr/>
          <p:nvPr/>
        </p:nvGrpSpPr>
        <p:grpSpPr>
          <a:xfrm>
            <a:off x="7311391" y="2865479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:a16="http://schemas.microsoft.com/office/drawing/2014/main" xmlns="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:a16="http://schemas.microsoft.com/office/drawing/2014/main" xmlns="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xmlns="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:a16="http://schemas.microsoft.com/office/drawing/2014/main" xmlns="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:a16="http://schemas.microsoft.com/office/drawing/2014/main" xmlns="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xmlns="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xmlns="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xmlns="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:a16="http://schemas.microsoft.com/office/drawing/2014/main" xmlns="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xmlns="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xmlns="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xmlns="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:a16="http://schemas.microsoft.com/office/drawing/2014/main" xmlns="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:a16="http://schemas.microsoft.com/office/drawing/2014/main" xmlns="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xmlns="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xmlns="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:a16="http://schemas.microsoft.com/office/drawing/2014/main" xmlns="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xmlns="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xmlns="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xmlns="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:a16="http://schemas.microsoft.com/office/drawing/2014/main" xmlns="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xmlns="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xmlns="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xmlns="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:a16="http://schemas.microsoft.com/office/drawing/2014/main" xmlns="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:a16="http://schemas.microsoft.com/office/drawing/2014/main" xmlns="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:a16="http://schemas.microsoft.com/office/drawing/2014/main" xmlns="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:a16="http://schemas.microsoft.com/office/drawing/2014/main" xmlns="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:a16="http://schemas.microsoft.com/office/drawing/2014/main" xmlns="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:a16="http://schemas.microsoft.com/office/drawing/2014/main" xmlns="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:a16="http://schemas.microsoft.com/office/drawing/2014/main" xmlns="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:a16="http://schemas.microsoft.com/office/drawing/2014/main" xmlns="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:a16="http://schemas.microsoft.com/office/drawing/2014/main" xmlns="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xmlns="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:a16="http://schemas.microsoft.com/office/drawing/2014/main" xmlns="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:a16="http://schemas.microsoft.com/office/drawing/2014/main" xmlns="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:a16="http://schemas.microsoft.com/office/drawing/2014/main" xmlns="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:a16="http://schemas.microsoft.com/office/drawing/2014/main" xmlns="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:a16="http://schemas.microsoft.com/office/drawing/2014/main" xmlns="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:a16="http://schemas.microsoft.com/office/drawing/2014/main" xmlns="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xmlns="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xmlns="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:a16="http://schemas.microsoft.com/office/drawing/2014/main" xmlns="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:a16="http://schemas.microsoft.com/office/drawing/2014/main" xmlns="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:a16="http://schemas.microsoft.com/office/drawing/2014/main" xmlns="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xmlns="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xmlns="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:a16="http://schemas.microsoft.com/office/drawing/2014/main" xmlns="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xmlns="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xmlns="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:a16="http://schemas.microsoft.com/office/drawing/2014/main" xmlns="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xmlns="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xmlns="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:a16="http://schemas.microsoft.com/office/drawing/2014/main" xmlns="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:a16="http://schemas.microsoft.com/office/drawing/2014/main" xmlns="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xmlns="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xmlns="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xmlns="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xmlns="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:a16="http://schemas.microsoft.com/office/drawing/2014/main" xmlns="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xmlns="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xmlns="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:a16="http://schemas.microsoft.com/office/drawing/2014/main" xmlns="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xmlns="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xmlns="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:a16="http://schemas.microsoft.com/office/drawing/2014/main" xmlns="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xmlns="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xmlns="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:a16="http://schemas.microsoft.com/office/drawing/2014/main" xmlns="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:a16="http://schemas.microsoft.com/office/drawing/2014/main" xmlns="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xmlns="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xmlns="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xmlns="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xmlns="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xmlns="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xmlns="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xmlns="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xmlns="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:a16="http://schemas.microsoft.com/office/drawing/2014/main" xmlns="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xmlns="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xmlns="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xmlns="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xmlns="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xmlns="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xmlns="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xmlns="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xmlns="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:a16="http://schemas.microsoft.com/office/drawing/2014/main" xmlns="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xmlns="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xmlns="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xmlns="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xmlns="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xmlns="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xmlns="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xmlns="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xmlns="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:a16="http://schemas.microsoft.com/office/drawing/2014/main" xmlns="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xmlns="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xmlns="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:a16="http://schemas.microsoft.com/office/drawing/2014/main" xmlns="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:a16="http://schemas.microsoft.com/office/drawing/2014/main" xmlns="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:a16="http://schemas.microsoft.com/office/drawing/2014/main" xmlns="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:a16="http://schemas.microsoft.com/office/drawing/2014/main" xmlns="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:a16="http://schemas.microsoft.com/office/drawing/2014/main" xmlns="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:a16="http://schemas.microsoft.com/office/drawing/2014/main" xmlns="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:a16="http://schemas.microsoft.com/office/drawing/2014/main" xmlns="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:a16="http://schemas.microsoft.com/office/drawing/2014/main" xmlns="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:a16="http://schemas.microsoft.com/office/drawing/2014/main" xmlns="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:a16="http://schemas.microsoft.com/office/drawing/2014/main" xmlns="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:a16="http://schemas.microsoft.com/office/drawing/2014/main" xmlns="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:a16="http://schemas.microsoft.com/office/drawing/2014/main" xmlns="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:a16="http://schemas.microsoft.com/office/drawing/2014/main" xmlns="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:a16="http://schemas.microsoft.com/office/drawing/2014/main" xmlns="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:a16="http://schemas.microsoft.com/office/drawing/2014/main" xmlns="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:a16="http://schemas.microsoft.com/office/drawing/2014/main" xmlns="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:a16="http://schemas.microsoft.com/office/drawing/2014/main" xmlns="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:a16="http://schemas.microsoft.com/office/drawing/2014/main" xmlns="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:a16="http://schemas.microsoft.com/office/drawing/2014/main" xmlns="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:a16="http://schemas.microsoft.com/office/drawing/2014/main" xmlns="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:a16="http://schemas.microsoft.com/office/drawing/2014/main" xmlns="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:a16="http://schemas.microsoft.com/office/drawing/2014/main" xmlns="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:a16="http://schemas.microsoft.com/office/drawing/2014/main" xmlns="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:a16="http://schemas.microsoft.com/office/drawing/2014/main" xmlns="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:a16="http://schemas.microsoft.com/office/drawing/2014/main" xmlns="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xmlns="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xmlns="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xmlns="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xmlns="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xmlns="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xmlns="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xmlns="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xmlns="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:a16="http://schemas.microsoft.com/office/drawing/2014/main" xmlns="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xmlns="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xmlns="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xmlns="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xmlns="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xmlns="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xmlns="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xmlns="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xmlns="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:a16="http://schemas.microsoft.com/office/drawing/2014/main" xmlns="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xmlns="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xmlns="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xmlns="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xmlns="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xmlns="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xmlns="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xmlns="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xmlns="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:a16="http://schemas.microsoft.com/office/drawing/2014/main" xmlns="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xmlns="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xmlns="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:a16="http://schemas.microsoft.com/office/drawing/2014/main" xmlns="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:a16="http://schemas.microsoft.com/office/drawing/2014/main" xmlns="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xmlns="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xmlns="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:a16="http://schemas.microsoft.com/office/drawing/2014/main" xmlns="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:a16="http://schemas.microsoft.com/office/drawing/2014/main" xmlns="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:a16="http://schemas.microsoft.com/office/drawing/2014/main" xmlns="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:a16="http://schemas.microsoft.com/office/drawing/2014/main" xmlns="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xmlns="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xmlns="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:a16="http://schemas.microsoft.com/office/drawing/2014/main" xmlns="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xmlns="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xmlns="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:a16="http://schemas.microsoft.com/office/drawing/2014/main" xmlns="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xmlns="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xmlns="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:a16="http://schemas.microsoft.com/office/drawing/2014/main" xmlns="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xmlns="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xmlns="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:a16="http://schemas.microsoft.com/office/drawing/2014/main" xmlns="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xmlns="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xmlns="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xmlns="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:a16="http://schemas.microsoft.com/office/drawing/2014/main" xmlns="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xmlns="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:a16="http://schemas.microsoft.com/office/drawing/2014/main" xmlns="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xmlns="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xmlns="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:a16="http://schemas.microsoft.com/office/drawing/2014/main" xmlns="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xmlns="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xmlns="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:a16="http://schemas.microsoft.com/office/drawing/2014/main" xmlns="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xmlns="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xmlns="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:a16="http://schemas.microsoft.com/office/drawing/2014/main" xmlns="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xmlns="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xmlns="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:a16="http://schemas.microsoft.com/office/drawing/2014/main" xmlns="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xmlns="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xmlns="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:a16="http://schemas.microsoft.com/office/drawing/2014/main" xmlns="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:a16="http://schemas.microsoft.com/office/drawing/2014/main" xmlns="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xmlns="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xmlns="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xmlns="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:a16="http://schemas.microsoft.com/office/drawing/2014/main" xmlns="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xmlns="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:a16="http://schemas.microsoft.com/office/drawing/2014/main" xmlns="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:a16="http://schemas.microsoft.com/office/drawing/2014/main" xmlns="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:a16="http://schemas.microsoft.com/office/drawing/2014/main" xmlns="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:a16="http://schemas.microsoft.com/office/drawing/2014/main" xmlns="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:a16="http://schemas.microsoft.com/office/drawing/2014/main" xmlns="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xmlns="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:a16="http://schemas.microsoft.com/office/drawing/2014/main" xmlns="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xmlns="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:a16="http://schemas.microsoft.com/office/drawing/2014/main" xmlns="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:a16="http://schemas.microsoft.com/office/drawing/2014/main" xmlns="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xmlns="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xmlns="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xmlns="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xmlns="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:a16="http://schemas.microsoft.com/office/drawing/2014/main" xmlns="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xmlns="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:a16="http://schemas.microsoft.com/office/drawing/2014/main" xmlns="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xmlns="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xmlns="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xmlns="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:a16="http://schemas.microsoft.com/office/drawing/2014/main" xmlns="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:a16="http://schemas.microsoft.com/office/drawing/2014/main" xmlns="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:a16="http://schemas.microsoft.com/office/drawing/2014/main" xmlns="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:a16="http://schemas.microsoft.com/office/drawing/2014/main" xmlns="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xmlns="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:a16="http://schemas.microsoft.com/office/drawing/2014/main" xmlns="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:a16="http://schemas.microsoft.com/office/drawing/2014/main" xmlns="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:a16="http://schemas.microsoft.com/office/drawing/2014/main" xmlns="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:a16="http://schemas.microsoft.com/office/drawing/2014/main" xmlns="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:a16="http://schemas.microsoft.com/office/drawing/2014/main" xmlns="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:a16="http://schemas.microsoft.com/office/drawing/2014/main" xmlns="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:a16="http://schemas.microsoft.com/office/drawing/2014/main" xmlns="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:a16="http://schemas.microsoft.com/office/drawing/2014/main" xmlns="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:a16="http://schemas.microsoft.com/office/drawing/2014/main" xmlns="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:a16="http://schemas.microsoft.com/office/drawing/2014/main" xmlns="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:a16="http://schemas.microsoft.com/office/drawing/2014/main" xmlns="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:a16="http://schemas.microsoft.com/office/drawing/2014/main" xmlns="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:a16="http://schemas.microsoft.com/office/drawing/2014/main" xmlns="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:a16="http://schemas.microsoft.com/office/drawing/2014/main" xmlns="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:a16="http://schemas.microsoft.com/office/drawing/2014/main" xmlns="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:a16="http://schemas.microsoft.com/office/drawing/2014/main" xmlns="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:a16="http://schemas.microsoft.com/office/drawing/2014/main" xmlns="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:a16="http://schemas.microsoft.com/office/drawing/2014/main" xmlns="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:a16="http://schemas.microsoft.com/office/drawing/2014/main" xmlns="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xmlns="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xmlns="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:a16="http://schemas.microsoft.com/office/drawing/2014/main" xmlns="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xmlns="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:a16="http://schemas.microsoft.com/office/drawing/2014/main" xmlns="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xmlns="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xmlns="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:a16="http://schemas.microsoft.com/office/drawing/2014/main" xmlns="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xmlns="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xmlns="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:a16="http://schemas.microsoft.com/office/drawing/2014/main" xmlns="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xmlns="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xmlns="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:a16="http://schemas.microsoft.com/office/drawing/2014/main" xmlns="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xmlns="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xmlns="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:a16="http://schemas.microsoft.com/office/drawing/2014/main" xmlns="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xmlns="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xmlns="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:a16="http://schemas.microsoft.com/office/drawing/2014/main" xmlns="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:a16="http://schemas.microsoft.com/office/drawing/2014/main" xmlns="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:a16="http://schemas.microsoft.com/office/drawing/2014/main" xmlns="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:a16="http://schemas.microsoft.com/office/drawing/2014/main" xmlns="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xmlns="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:a16="http://schemas.microsoft.com/office/drawing/2014/main" xmlns="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:a16="http://schemas.microsoft.com/office/drawing/2014/main" xmlns="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:a16="http://schemas.microsoft.com/office/drawing/2014/main" xmlns="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:a16="http://schemas.microsoft.com/office/drawing/2014/main" xmlns="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:a16="http://schemas.microsoft.com/office/drawing/2014/main" xmlns="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xmlns="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:a16="http://schemas.microsoft.com/office/drawing/2014/main" xmlns="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:a16="http://schemas.microsoft.com/office/drawing/2014/main" xmlns="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:a16="http://schemas.microsoft.com/office/drawing/2014/main" xmlns="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:a16="http://schemas.microsoft.com/office/drawing/2014/main" xmlns="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:a16="http://schemas.microsoft.com/office/drawing/2014/main" xmlns="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xmlns="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xmlns="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:a16="http://schemas.microsoft.com/office/drawing/2014/main" xmlns="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:a16="http://schemas.microsoft.com/office/drawing/2014/main" xmlns="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:a16="http://schemas.microsoft.com/office/drawing/2014/main" xmlns="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:a16="http://schemas.microsoft.com/office/drawing/2014/main" xmlns="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:a16="http://schemas.microsoft.com/office/drawing/2014/main" xmlns="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:a16="http://schemas.microsoft.com/office/drawing/2014/main" xmlns="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:a16="http://schemas.microsoft.com/office/drawing/2014/main" xmlns="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:a16="http://schemas.microsoft.com/office/drawing/2014/main" xmlns="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:a16="http://schemas.microsoft.com/office/drawing/2014/main" xmlns="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:a16="http://schemas.microsoft.com/office/drawing/2014/main" xmlns="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:a16="http://schemas.microsoft.com/office/drawing/2014/main" xmlns="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:a16="http://schemas.microsoft.com/office/drawing/2014/main" xmlns="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xmlns="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:a16="http://schemas.microsoft.com/office/drawing/2014/main" xmlns="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:a16="http://schemas.microsoft.com/office/drawing/2014/main" xmlns="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xmlns="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:a16="http://schemas.microsoft.com/office/drawing/2014/main" xmlns="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:a16="http://schemas.microsoft.com/office/drawing/2014/main" xmlns="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:a16="http://schemas.microsoft.com/office/drawing/2014/main" xmlns="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:a16="http://schemas.microsoft.com/office/drawing/2014/main" xmlns="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:a16="http://schemas.microsoft.com/office/drawing/2014/main" xmlns="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:a16="http://schemas.microsoft.com/office/drawing/2014/main" xmlns="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:a16="http://schemas.microsoft.com/office/drawing/2014/main" xmlns="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:a16="http://schemas.microsoft.com/office/drawing/2014/main" xmlns="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:a16="http://schemas.microsoft.com/office/drawing/2014/main" xmlns="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xmlns="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xmlns="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:a16="http://schemas.microsoft.com/office/drawing/2014/main" xmlns="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:a16="http://schemas.microsoft.com/office/drawing/2014/main" xmlns="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xmlns="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:a16="http://schemas.microsoft.com/office/drawing/2014/main" xmlns="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xmlns="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xmlns="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xmlns="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xmlns="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:a16="http://schemas.microsoft.com/office/drawing/2014/main" xmlns="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xmlns="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:a16="http://schemas.microsoft.com/office/drawing/2014/main" xmlns="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xmlns="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xmlns="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:a16="http://schemas.microsoft.com/office/drawing/2014/main" xmlns="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xmlns="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xmlns="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:a16="http://schemas.microsoft.com/office/drawing/2014/main" xmlns="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xmlns="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xmlns="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:a16="http://schemas.microsoft.com/office/drawing/2014/main" xmlns="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xmlns="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xmlns="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:a16="http://schemas.microsoft.com/office/drawing/2014/main" xmlns="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xmlns="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xmlns="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:a16="http://schemas.microsoft.com/office/drawing/2014/main" xmlns="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:a16="http://schemas.microsoft.com/office/drawing/2014/main" xmlns="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:a16="http://schemas.microsoft.com/office/drawing/2014/main" xmlns="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:a16="http://schemas.microsoft.com/office/drawing/2014/main" xmlns="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xmlns="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:a16="http://schemas.microsoft.com/office/drawing/2014/main" xmlns="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:a16="http://schemas.microsoft.com/office/drawing/2014/main" xmlns="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:a16="http://schemas.microsoft.com/office/drawing/2014/main" xmlns="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:a16="http://schemas.microsoft.com/office/drawing/2014/main" xmlns="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:a16="http://schemas.microsoft.com/office/drawing/2014/main" xmlns="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xmlns="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:a16="http://schemas.microsoft.com/office/drawing/2014/main" xmlns="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:a16="http://schemas.microsoft.com/office/drawing/2014/main" xmlns="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:a16="http://schemas.microsoft.com/office/drawing/2014/main" xmlns="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:a16="http://schemas.microsoft.com/office/drawing/2014/main" xmlns="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:a16="http://schemas.microsoft.com/office/drawing/2014/main" xmlns="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xmlns="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:a16="http://schemas.microsoft.com/office/drawing/2014/main" xmlns="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:a16="http://schemas.microsoft.com/office/drawing/2014/main" xmlns="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:a16="http://schemas.microsoft.com/office/drawing/2014/main" xmlns="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:a16="http://schemas.microsoft.com/office/drawing/2014/main" xmlns="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:a16="http://schemas.microsoft.com/office/drawing/2014/main" xmlns="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:a16="http://schemas.microsoft.com/office/drawing/2014/main" xmlns="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:a16="http://schemas.microsoft.com/office/drawing/2014/main" xmlns="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:a16="http://schemas.microsoft.com/office/drawing/2014/main" xmlns="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:a16="http://schemas.microsoft.com/office/drawing/2014/main" xmlns="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:a16="http://schemas.microsoft.com/office/drawing/2014/main" xmlns="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:a16="http://schemas.microsoft.com/office/drawing/2014/main" xmlns="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:a16="http://schemas.microsoft.com/office/drawing/2014/main" xmlns="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:a16="http://schemas.microsoft.com/office/drawing/2014/main" xmlns="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xmlns="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:a16="http://schemas.microsoft.com/office/drawing/2014/main" xmlns="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:a16="http://schemas.microsoft.com/office/drawing/2014/main" xmlns="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xmlns="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:a16="http://schemas.microsoft.com/office/drawing/2014/main" xmlns="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:a16="http://schemas.microsoft.com/office/drawing/2014/main" xmlns="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:a16="http://schemas.microsoft.com/office/drawing/2014/main" xmlns="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:a16="http://schemas.microsoft.com/office/drawing/2014/main" xmlns="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:a16="http://schemas.microsoft.com/office/drawing/2014/main" xmlns="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:a16="http://schemas.microsoft.com/office/drawing/2014/main" xmlns="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:a16="http://schemas.microsoft.com/office/drawing/2014/main" xmlns="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:a16="http://schemas.microsoft.com/office/drawing/2014/main" xmlns="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:a16="http://schemas.microsoft.com/office/drawing/2014/main" xmlns="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:a16="http://schemas.microsoft.com/office/drawing/2014/main" xmlns="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:a16="http://schemas.microsoft.com/office/drawing/2014/main" xmlns="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:a16="http://schemas.microsoft.com/office/drawing/2014/main" xmlns="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:a16="http://schemas.microsoft.com/office/drawing/2014/main" xmlns="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:a16="http://schemas.microsoft.com/office/drawing/2014/main" xmlns="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:a16="http://schemas.microsoft.com/office/drawing/2014/main" xmlns="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:a16="http://schemas.microsoft.com/office/drawing/2014/main" xmlns="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:a16="http://schemas.microsoft.com/office/drawing/2014/main" xmlns="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xmlns="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xmlns="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:a16="http://schemas.microsoft.com/office/drawing/2014/main" xmlns="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xmlns="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xmlns="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:a16="http://schemas.microsoft.com/office/drawing/2014/main" xmlns="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xmlns="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xmlns="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:a16="http://schemas.microsoft.com/office/drawing/2014/main" xmlns="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xmlns="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xmlns="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xmlns="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:a16="http://schemas.microsoft.com/office/drawing/2014/main" xmlns="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:a16="http://schemas.microsoft.com/office/drawing/2014/main" xmlns="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xmlns="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xmlns="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:a16="http://schemas.microsoft.com/office/drawing/2014/main" xmlns="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xmlns="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xmlns="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xmlns="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:a16="http://schemas.microsoft.com/office/drawing/2014/main" xmlns="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xmlns="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xmlns="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xmlns="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:a16="http://schemas.microsoft.com/office/drawing/2014/main" xmlns="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:a16="http://schemas.microsoft.com/office/drawing/2014/main" xmlns="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xmlns="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xmlns="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:a16="http://schemas.microsoft.com/office/drawing/2014/main" xmlns="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xmlns="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xmlns="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xmlns="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:a16="http://schemas.microsoft.com/office/drawing/2014/main" xmlns="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xmlns="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xmlns="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xmlns="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:a16="http://schemas.microsoft.com/office/drawing/2014/main" xmlns="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xmlns="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xmlns="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:a16="http://schemas.microsoft.com/office/drawing/2014/main" xmlns="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:a16="http://schemas.microsoft.com/office/drawing/2014/main" xmlns="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:a16="http://schemas.microsoft.com/office/drawing/2014/main" xmlns="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xmlns="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:a16="http://schemas.microsoft.com/office/drawing/2014/main" xmlns="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xmlns="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xmlns="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:a16="http://schemas.microsoft.com/office/drawing/2014/main" xmlns="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:a16="http://schemas.microsoft.com/office/drawing/2014/main" xmlns="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xmlns="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:a16="http://schemas.microsoft.com/office/drawing/2014/main" xmlns="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xmlns="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xmlns="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xmlns="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xmlns="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:a16="http://schemas.microsoft.com/office/drawing/2014/main" xmlns="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xmlns="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xmlns="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xmlns="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xmlns="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xmlns="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xmlns="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:a16="http://schemas.microsoft.com/office/drawing/2014/main" xmlns="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xmlns="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xmlns="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:a16="http://schemas.microsoft.com/office/drawing/2014/main" xmlns="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xmlns="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xmlns="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:a16="http://schemas.microsoft.com/office/drawing/2014/main" xmlns="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:a16="http://schemas.microsoft.com/office/drawing/2014/main" xmlns="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:a16="http://schemas.microsoft.com/office/drawing/2014/main" xmlns="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xmlns="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:a16="http://schemas.microsoft.com/office/drawing/2014/main" xmlns="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xmlns="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xmlns="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xmlns="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:a16="http://schemas.microsoft.com/office/drawing/2014/main" xmlns="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xmlns="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xmlns="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xmlns="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xmlns="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xmlns="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xmlns="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:a16="http://schemas.microsoft.com/office/drawing/2014/main" xmlns="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:a16="http://schemas.microsoft.com/office/drawing/2014/main" xmlns="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xmlns="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xmlns="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xmlns="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:a16="http://schemas.microsoft.com/office/drawing/2014/main" xmlns="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xmlns="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xmlns="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:a16="http://schemas.microsoft.com/office/drawing/2014/main" xmlns="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xmlns="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xmlns="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xmlns="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xmlns="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:a16="http://schemas.microsoft.com/office/drawing/2014/main" xmlns="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xmlns="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xmlns="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xmlns="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xmlns="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xmlns="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xmlns="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xmlns="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xmlns="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xmlns="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xmlns="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xmlns="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xmlns="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xmlns="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xmlns="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xmlns="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xmlns="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xmlns="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xmlns="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xmlns="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xmlns="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xmlns="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xmlns="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xmlns="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xmlns="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xmlns="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xmlns="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xmlns="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xmlns="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xmlns="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xmlns="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xmlns="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xmlns="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xmlns="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xmlns="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xmlns="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xmlns="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xmlns="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xmlns="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xmlns="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xmlns="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xmlns="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xmlns="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xmlns="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xmlns="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xmlns="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xmlns="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xmlns="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xmlns="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xmlns="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xmlns="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xmlns="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xmlns="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xmlns="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xmlns="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21289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41E9CC3-507C-411D-A1CC-AABFBC32DD86}"/>
              </a:ext>
            </a:extLst>
          </p:cNvPr>
          <p:cNvGrpSpPr/>
          <p:nvPr/>
        </p:nvGrpSpPr>
        <p:grpSpPr>
          <a:xfrm>
            <a:off x="2461419" y="524834"/>
            <a:ext cx="7269162" cy="1134660"/>
            <a:chOff x="2461419" y="524834"/>
            <a:chExt cx="7269162" cy="113466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SKILL AUDIT</a:t>
              </a:r>
              <a:endParaRPr lang="en-IN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549789" y="524834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954245" y="1094765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C81954-BE96-4217-9175-5E56706D06A9}"/>
              </a:ext>
            </a:extLst>
          </p:cNvPr>
          <p:cNvSpPr txBox="1"/>
          <p:nvPr/>
        </p:nvSpPr>
        <p:spPr>
          <a:xfrm>
            <a:off x="4923873" y="3499916"/>
            <a:ext cx="948385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rgbClr val="4D7000"/>
                </a:solidFill>
                <a:cs typeface="Arial" pitchFamily="34" charset="0"/>
              </a:rPr>
              <a:t>Frontend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4AB9F46-C344-4A83-B18C-F3500A85B7D4}"/>
              </a:ext>
            </a:extLst>
          </p:cNvPr>
          <p:cNvSpPr txBox="1"/>
          <p:nvPr/>
        </p:nvSpPr>
        <p:spPr>
          <a:xfrm>
            <a:off x="6340642" y="3499915"/>
            <a:ext cx="894652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Backend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C2D7C98-FF68-4726-86F5-B00C68451FF8}"/>
              </a:ext>
            </a:extLst>
          </p:cNvPr>
          <p:cNvGrpSpPr/>
          <p:nvPr/>
        </p:nvGrpSpPr>
        <p:grpSpPr>
          <a:xfrm>
            <a:off x="4706891" y="3181509"/>
            <a:ext cx="2751387" cy="1079112"/>
            <a:chOff x="3530463" y="3335933"/>
            <a:chExt cx="2570076" cy="1008001"/>
          </a:xfrm>
          <a:solidFill>
            <a:srgbClr val="A0B365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C8A233D0-1D48-4B60-9EEC-10E39C8C8D9F}"/>
                </a:ext>
              </a:extLst>
            </p:cNvPr>
            <p:cNvGrpSpPr/>
            <p:nvPr/>
          </p:nvGrpSpPr>
          <p:grpSpPr>
            <a:xfrm>
              <a:off x="3530463" y="3335934"/>
              <a:ext cx="1547368" cy="1008000"/>
              <a:chOff x="975964" y="2350490"/>
              <a:chExt cx="3454138" cy="2299893"/>
            </a:xfrm>
            <a:grpFill/>
          </p:grpSpPr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xmlns="" id="{73CFA0C1-80ED-4AFE-8F94-41DC1F0464E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2416768A-88B5-482B-A20C-FD15113AFDC5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6B415D9E-146F-4779-A7EE-0694F9F55273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Block Arc 13">
                <a:extLst>
                  <a:ext uri="{FF2B5EF4-FFF2-40B4-BE49-F238E27FC236}">
                    <a16:creationId xmlns:a16="http://schemas.microsoft.com/office/drawing/2014/main" xmlns="" id="{E4D78D5E-5FE5-442A-85BE-A9B02EA40489}"/>
                  </a:ext>
                </a:extLst>
              </p:cNvPr>
              <p:cNvSpPr/>
              <p:nvPr/>
            </p:nvSpPr>
            <p:spPr>
              <a:xfrm rot="5400000" flipH="1">
                <a:off x="3177261" y="2302812"/>
                <a:ext cx="1078511" cy="1173871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xmlns="" id="{99C48725-EB4F-45AF-9F28-594496022BA7}"/>
                  </a:ext>
                </a:extLst>
              </p:cNvPr>
              <p:cNvSpPr/>
              <p:nvPr/>
            </p:nvSpPr>
            <p:spPr>
              <a:xfrm rot="18900000">
                <a:off x="3971844" y="3190724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5CFC88EF-A148-4229-B7BB-5E2B467368B2}"/>
                </a:ext>
              </a:extLst>
            </p:cNvPr>
            <p:cNvGrpSpPr/>
            <p:nvPr/>
          </p:nvGrpSpPr>
          <p:grpSpPr>
            <a:xfrm rot="10800000">
              <a:off x="4572000" y="3335933"/>
              <a:ext cx="1528539" cy="1008000"/>
              <a:chOff x="975964" y="2350490"/>
              <a:chExt cx="3454138" cy="2299893"/>
            </a:xfrm>
            <a:grpFill/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xmlns="" id="{09F71248-F0D7-4FA3-B56D-9CE155DC4B7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1BC3E50D-9B34-41B3-B921-ABA422B6424D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07398B3-746D-47F4-9099-5EB8B76F11CD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Block Arc 13">
                <a:extLst>
                  <a:ext uri="{FF2B5EF4-FFF2-40B4-BE49-F238E27FC236}">
                    <a16:creationId xmlns:a16="http://schemas.microsoft.com/office/drawing/2014/main" xmlns="" id="{8A7E432E-40D6-4C39-8937-932AEF7889D1}"/>
                  </a:ext>
                </a:extLst>
              </p:cNvPr>
              <p:cNvSpPr/>
              <p:nvPr/>
            </p:nvSpPr>
            <p:spPr>
              <a:xfrm rot="5400000" flipH="1">
                <a:off x="3196887" y="2302811"/>
                <a:ext cx="1078511" cy="1173870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xmlns="" id="{9A249D53-FBF2-404D-8E31-EA65400BC07D}"/>
                  </a:ext>
                </a:extLst>
              </p:cNvPr>
              <p:cNvSpPr/>
              <p:nvPr/>
            </p:nvSpPr>
            <p:spPr>
              <a:xfrm rot="18900000">
                <a:off x="3971844" y="3183576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95C214E-08B6-48C2-A118-8E6CC57CA22D}"/>
              </a:ext>
            </a:extLst>
          </p:cNvPr>
          <p:cNvSpPr txBox="1"/>
          <p:nvPr/>
        </p:nvSpPr>
        <p:spPr>
          <a:xfrm>
            <a:off x="9573504" y="4079314"/>
            <a:ext cx="2456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7F95376A-5941-43F6-ADE0-DFD34DBB58A3}"/>
              </a:ext>
            </a:extLst>
          </p:cNvPr>
          <p:cNvGrpSpPr/>
          <p:nvPr/>
        </p:nvGrpSpPr>
        <p:grpSpPr>
          <a:xfrm flipV="1">
            <a:off x="9462050" y="5683711"/>
            <a:ext cx="1223374" cy="45719"/>
            <a:chOff x="2079598" y="4287457"/>
            <a:chExt cx="2710798" cy="49126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D26147F-CA5B-45EC-8C7C-12848CE5DEE5}"/>
                </a:ext>
              </a:extLst>
            </p:cNvPr>
            <p:cNvSpPr txBox="1"/>
            <p:nvPr/>
          </p:nvSpPr>
          <p:spPr>
            <a:xfrm>
              <a:off x="2098435" y="4501722"/>
              <a:ext cx="2671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38AA7457-5776-4F1B-81DA-EA8D7C63F58F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19804" y="2920249"/>
            <a:ext cx="3680736" cy="523220"/>
            <a:chOff x="8119804" y="2920249"/>
            <a:chExt cx="3680736" cy="523220"/>
          </a:xfrm>
        </p:grpSpPr>
        <p:sp>
          <p:nvSpPr>
            <p:cNvPr id="34" name="Up Arrow 54">
              <a:extLst>
                <a:ext uri="{FF2B5EF4-FFF2-40B4-BE49-F238E27FC236}">
                  <a16:creationId xmlns:a16="http://schemas.microsoft.com/office/drawing/2014/main" xmlns="" id="{604E1B5B-BC49-472C-8151-122FE8BC4897}"/>
                </a:ext>
              </a:extLst>
            </p:cNvPr>
            <p:cNvSpPr/>
            <p:nvPr/>
          </p:nvSpPr>
          <p:spPr>
            <a:xfrm rot="4800000" flipH="1">
              <a:off x="8412377" y="2728581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D669BEA6-3C80-47E1-B829-FF6ACCCFF014}"/>
                </a:ext>
              </a:extLst>
            </p:cNvPr>
            <p:cNvGrpSpPr/>
            <p:nvPr/>
          </p:nvGrpSpPr>
          <p:grpSpPr>
            <a:xfrm>
              <a:off x="9533290" y="2920249"/>
              <a:ext cx="2267250" cy="523220"/>
              <a:chOff x="2079598" y="4270877"/>
              <a:chExt cx="2053645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2B89C2B2-7BA4-43B0-909C-EB340825A529}"/>
                  </a:ext>
                </a:extLst>
              </p:cNvPr>
              <p:cNvSpPr txBox="1"/>
              <p:nvPr/>
            </p:nvSpPr>
            <p:spPr>
              <a:xfrm>
                <a:off x="2098433" y="4501722"/>
                <a:ext cx="2024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572A3CD1-985F-4234-8ADB-DFC29629F0EB}"/>
                  </a:ext>
                </a:extLst>
              </p:cNvPr>
              <p:cNvSpPr txBox="1"/>
              <p:nvPr/>
            </p:nvSpPr>
            <p:spPr>
              <a:xfrm>
                <a:off x="2079598" y="4270877"/>
                <a:ext cx="2053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Oracle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2C1589A-D3F4-42E1-899E-E5D0EF880C3E}"/>
              </a:ext>
            </a:extLst>
          </p:cNvPr>
          <p:cNvGrpSpPr/>
          <p:nvPr/>
        </p:nvGrpSpPr>
        <p:grpSpPr>
          <a:xfrm>
            <a:off x="9483581" y="4124808"/>
            <a:ext cx="3945330" cy="398724"/>
            <a:chOff x="2098433" y="4379997"/>
            <a:chExt cx="3573628" cy="39872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D86AA2F2-DA02-4BE3-9294-541A1AC3C48C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DAEC1B6-F70D-4CD7-BA60-BDCA9E471A03}"/>
                </a:ext>
              </a:extLst>
            </p:cNvPr>
            <p:cNvSpPr txBox="1"/>
            <p:nvPr/>
          </p:nvSpPr>
          <p:spPr>
            <a:xfrm>
              <a:off x="3618416" y="437999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758BDD06-FC91-4404-962F-D942C2DA2707}"/>
              </a:ext>
            </a:extLst>
          </p:cNvPr>
          <p:cNvGrpSpPr/>
          <p:nvPr/>
        </p:nvGrpSpPr>
        <p:grpSpPr>
          <a:xfrm>
            <a:off x="846293" y="5175249"/>
            <a:ext cx="2421224" cy="583194"/>
            <a:chOff x="2079598" y="4287457"/>
            <a:chExt cx="2710798" cy="49126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F5A4399-CF6F-46F3-B151-F6EDD3AE5A93}"/>
                </a:ext>
              </a:extLst>
            </p:cNvPr>
            <p:cNvSpPr txBox="1"/>
            <p:nvPr/>
          </p:nvSpPr>
          <p:spPr>
            <a:xfrm>
              <a:off x="2098435" y="4501722"/>
              <a:ext cx="2671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44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370" y="2904873"/>
            <a:ext cx="3416233" cy="523220"/>
            <a:chOff x="455370" y="2904873"/>
            <a:chExt cx="3416233" cy="523220"/>
          </a:xfrm>
        </p:grpSpPr>
        <p:sp>
          <p:nvSpPr>
            <p:cNvPr id="29" name="Up Arrow 49">
              <a:extLst>
                <a:ext uri="{FF2B5EF4-FFF2-40B4-BE49-F238E27FC236}">
                  <a16:creationId xmlns:a16="http://schemas.microsoft.com/office/drawing/2014/main" xmlns="" id="{D79A6D7D-62A9-46DD-99B0-33C939D72987}"/>
                </a:ext>
              </a:extLst>
            </p:cNvPr>
            <p:cNvSpPr/>
            <p:nvPr/>
          </p:nvSpPr>
          <p:spPr>
            <a:xfrm rot="16800000">
              <a:off x="3258652" y="2813725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455370" y="2904873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 &amp; CSS 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7551" y="4016849"/>
            <a:ext cx="3454052" cy="524255"/>
            <a:chOff x="417551" y="4016849"/>
            <a:chExt cx="3454052" cy="524255"/>
          </a:xfrm>
        </p:grpSpPr>
        <p:sp>
          <p:nvSpPr>
            <p:cNvPr id="31" name="Up Arrow 51">
              <a:extLst>
                <a:ext uri="{FF2B5EF4-FFF2-40B4-BE49-F238E27FC236}">
                  <a16:creationId xmlns:a16="http://schemas.microsoft.com/office/drawing/2014/main" xmlns="" id="{5506DA63-84ED-4AD4-AA5F-578DEB6D05BA}"/>
                </a:ext>
              </a:extLst>
            </p:cNvPr>
            <p:cNvSpPr/>
            <p:nvPr/>
          </p:nvSpPr>
          <p:spPr>
            <a:xfrm rot="4800000" flipV="1">
              <a:off x="3258652" y="3809420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417551" y="4017884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JavaScript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41319" y="3982083"/>
            <a:ext cx="2282001" cy="523220"/>
            <a:chOff x="8141319" y="3982083"/>
            <a:chExt cx="2282001" cy="523220"/>
          </a:xfrm>
        </p:grpSpPr>
        <p:sp>
          <p:nvSpPr>
            <p:cNvPr id="36" name="Up Arrow 56">
              <a:extLst>
                <a:ext uri="{FF2B5EF4-FFF2-40B4-BE49-F238E27FC236}">
                  <a16:creationId xmlns:a16="http://schemas.microsoft.com/office/drawing/2014/main" xmlns="" id="{711BBFE4-D4F1-4352-8262-717210331245}"/>
                </a:ext>
              </a:extLst>
            </p:cNvPr>
            <p:cNvSpPr/>
            <p:nvPr/>
          </p:nvSpPr>
          <p:spPr>
            <a:xfrm rot="16800000" flipH="1" flipV="1">
              <a:off x="8433892" y="3724275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9234881" y="3982083"/>
              <a:ext cx="1188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9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C5DC220-4FC7-44B4-845D-46D106A2EECA}"/>
              </a:ext>
            </a:extLst>
          </p:cNvPr>
          <p:cNvGrpSpPr/>
          <p:nvPr/>
        </p:nvGrpSpPr>
        <p:grpSpPr>
          <a:xfrm>
            <a:off x="2440513" y="537866"/>
            <a:ext cx="7269162" cy="1166460"/>
            <a:chOff x="2440513" y="537866"/>
            <a:chExt cx="7269162" cy="116646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40513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 PROJECT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694775" y="537866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821486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FDCE017-E840-4AA7-9068-EF5B97E7A3CC}"/>
              </a:ext>
            </a:extLst>
          </p:cNvPr>
          <p:cNvGrpSpPr/>
          <p:nvPr/>
        </p:nvGrpSpPr>
        <p:grpSpPr>
          <a:xfrm>
            <a:off x="215933" y="2809689"/>
            <a:ext cx="2389372" cy="1847959"/>
            <a:chOff x="215933" y="2809689"/>
            <a:chExt cx="2389372" cy="1847959"/>
          </a:xfrm>
        </p:grpSpPr>
        <p:sp>
          <p:nvSpPr>
            <p:cNvPr id="14" name="Rectangle 13" descr="List with solid fill">
              <a:extLst>
                <a:ext uri="{FF2B5EF4-FFF2-40B4-BE49-F238E27FC236}">
                  <a16:creationId xmlns:a16="http://schemas.microsoft.com/office/drawing/2014/main" xmlns="" id="{326A5D0C-2CEF-49BD-8D4F-47E56ECAB828}"/>
                </a:ext>
              </a:extLst>
            </p:cNvPr>
            <p:cNvSpPr/>
            <p:nvPr/>
          </p:nvSpPr>
          <p:spPr>
            <a:xfrm>
              <a:off x="812517" y="2809689"/>
              <a:ext cx="1057579" cy="901443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>
              <a:solidFill>
                <a:schemeClr val="tx1">
                  <a:lumMod val="95000"/>
                  <a:lumOff val="5000"/>
                  <a:alpha val="0"/>
                </a:schemeClr>
              </a:solidFill>
            </a:ln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DAE40A6A-22A7-4E7D-B043-8CE610477B7D}"/>
                </a:ext>
              </a:extLst>
            </p:cNvPr>
            <p:cNvSpPr/>
            <p:nvPr/>
          </p:nvSpPr>
          <p:spPr>
            <a:xfrm>
              <a:off x="215933" y="4195983"/>
              <a:ext cx="23893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Task Sheet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11B83C0-7972-49F5-9C40-50C020B20243}"/>
              </a:ext>
            </a:extLst>
          </p:cNvPr>
          <p:cNvGrpSpPr/>
          <p:nvPr/>
        </p:nvGrpSpPr>
        <p:grpSpPr>
          <a:xfrm>
            <a:off x="2669418" y="2681052"/>
            <a:ext cx="2361608" cy="2007373"/>
            <a:chOff x="2669418" y="2681052"/>
            <a:chExt cx="2361608" cy="2007373"/>
          </a:xfrm>
        </p:grpSpPr>
        <p:pic>
          <p:nvPicPr>
            <p:cNvPr id="17" name="Picture 4" descr="Gantt chart Microsoft Project Server Planning Logo, gantt, blue, angle,  text png | PNGWing">
              <a:extLst>
                <a:ext uri="{FF2B5EF4-FFF2-40B4-BE49-F238E27FC236}">
                  <a16:creationId xmlns:a16="http://schemas.microsoft.com/office/drawing/2014/main" xmlns="" id="{CF1857D7-5633-4513-84BA-1B45DC1E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959" y="2681052"/>
              <a:ext cx="1738259" cy="108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0F8B128-30D1-4F31-9AFA-BA7836E5A496}"/>
                </a:ext>
              </a:extLst>
            </p:cNvPr>
            <p:cNvSpPr/>
            <p:nvPr/>
          </p:nvSpPr>
          <p:spPr>
            <a:xfrm>
              <a:off x="2669418" y="4226760"/>
              <a:ext cx="2361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BE76E6A-10D9-4328-ABC0-FDF5786FA358}"/>
              </a:ext>
            </a:extLst>
          </p:cNvPr>
          <p:cNvGrpSpPr/>
          <p:nvPr/>
        </p:nvGrpSpPr>
        <p:grpSpPr>
          <a:xfrm>
            <a:off x="5076218" y="2716755"/>
            <a:ext cx="1800537" cy="2002447"/>
            <a:chOff x="5076218" y="2716755"/>
            <a:chExt cx="1800537" cy="2002447"/>
          </a:xfrm>
        </p:grpSpPr>
        <p:pic>
          <p:nvPicPr>
            <p:cNvPr id="19" name="Picture 8" descr="Timeline Line, PNG, 512x512px, Timeline, Black White M, Chart, History, Logo  Download Free">
              <a:extLst>
                <a:ext uri="{FF2B5EF4-FFF2-40B4-BE49-F238E27FC236}">
                  <a16:creationId xmlns:a16="http://schemas.microsoft.com/office/drawing/2014/main" xmlns="" id="{E9CC8F6E-C037-48A1-882C-D7A776099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218" y="2716755"/>
              <a:ext cx="1652550" cy="103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1D51C929-91DA-4A29-A665-AB7909E96204}"/>
                </a:ext>
              </a:extLst>
            </p:cNvPr>
            <p:cNvSpPr/>
            <p:nvPr/>
          </p:nvSpPr>
          <p:spPr>
            <a:xfrm>
              <a:off x="5273432" y="4257537"/>
              <a:ext cx="1603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Timeline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9054B7-BC08-4EA3-A271-92C1492941AC}"/>
              </a:ext>
            </a:extLst>
          </p:cNvPr>
          <p:cNvGrpSpPr/>
          <p:nvPr/>
        </p:nvGrpSpPr>
        <p:grpSpPr>
          <a:xfrm>
            <a:off x="7119744" y="2600415"/>
            <a:ext cx="1863010" cy="2102196"/>
            <a:chOff x="7119744" y="2600415"/>
            <a:chExt cx="1863010" cy="2102196"/>
          </a:xfrm>
        </p:grpSpPr>
        <p:pic>
          <p:nvPicPr>
            <p:cNvPr id="21" name="Picture 10" descr="Computer Icons Calendar date, event table, calendar, text png | PNGEgg">
              <a:extLst>
                <a:ext uri="{FF2B5EF4-FFF2-40B4-BE49-F238E27FC236}">
                  <a16:creationId xmlns:a16="http://schemas.microsoft.com/office/drawing/2014/main" xmlns="" id="{60F0D6FE-BA4E-4FBB-9E3B-6B07682B3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182" y="2600415"/>
              <a:ext cx="1254825" cy="123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8162170B-A169-4015-8B95-2087F64052A4}"/>
                </a:ext>
              </a:extLst>
            </p:cNvPr>
            <p:cNvSpPr/>
            <p:nvPr/>
          </p:nvSpPr>
          <p:spPr>
            <a:xfrm>
              <a:off x="7119744" y="4240946"/>
              <a:ext cx="18630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CALENDER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81545A1-9B10-404A-941E-81D79964C404}"/>
              </a:ext>
            </a:extLst>
          </p:cNvPr>
          <p:cNvGrpSpPr/>
          <p:nvPr/>
        </p:nvGrpSpPr>
        <p:grpSpPr>
          <a:xfrm>
            <a:off x="9058985" y="2592675"/>
            <a:ext cx="3041217" cy="2109935"/>
            <a:chOff x="9058985" y="2592675"/>
            <a:chExt cx="3041217" cy="2109935"/>
          </a:xfrm>
        </p:grpSpPr>
        <p:pic>
          <p:nvPicPr>
            <p:cNvPr id="23" name="Picture 16" descr="Resource Center Vector Icons free download in SVG, PNG Format">
              <a:extLst>
                <a:ext uri="{FF2B5EF4-FFF2-40B4-BE49-F238E27FC236}">
                  <a16:creationId xmlns:a16="http://schemas.microsoft.com/office/drawing/2014/main" xmlns="" id="{8803B26B-B639-4EB1-A6A6-BAE27C2E5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675" y="2592675"/>
              <a:ext cx="1419870" cy="128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B6C9E4F3-B3E5-4463-836A-CCF0ADAFADED}"/>
                </a:ext>
              </a:extLst>
            </p:cNvPr>
            <p:cNvSpPr/>
            <p:nvPr/>
          </p:nvSpPr>
          <p:spPr>
            <a:xfrm>
              <a:off x="9058985" y="4240945"/>
              <a:ext cx="30412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RESOURCE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360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68&quot;/&gt;&lt;/object&gt;&lt;object type=&quot;3&quot; unique_id=&quot;10005&quot;&gt;&lt;property id=&quot;20148&quot; value=&quot;5&quot;/&gt;&lt;property id=&quot;20300&quot; value=&quot;Slide 3&quot;/&gt;&lt;property id=&quot;20307&quot; value=&quot;269&quot;/&gt;&lt;/object&gt;&lt;object type=&quot;3&quot; unique_id=&quot;10006&quot;&gt;&lt;property id=&quot;20148&quot; value=&quot;5&quot;/&gt;&lt;property id=&quot;20300&quot; value=&quot;Slide 4&quot;/&gt;&lt;property id=&quot;20307&quot; value=&quot;270&quot;/&gt;&lt;/object&gt;&lt;object type=&quot;3&quot; unique_id=&quot;10007&quot;&gt;&lt;property id=&quot;20148&quot; value=&quot;5&quot;/&gt;&lt;property id=&quot;20300&quot; value=&quot;Slide 5&quot;/&gt;&lt;property id=&quot;20307&quot; value=&quot;259&quot;/&gt;&lt;/object&gt;&lt;object type=&quot;3&quot; unique_id=&quot;10008&quot;&gt;&lt;property id=&quot;20148&quot; value=&quot;5&quot;/&gt;&lt;property id=&quot;20300&quot; value=&quot;Slide 6&quot;/&gt;&lt;property id=&quot;20307&quot; value=&quot;258&quot;/&gt;&lt;/object&gt;&lt;object type=&quot;3&quot; unique_id=&quot;10009&quot;&gt;&lt;property id=&quot;20148&quot; value=&quot;5&quot;/&gt;&lt;property id=&quot;20300&quot; value=&quot;Slide 7&quot;/&gt;&lt;property id=&quot;20307&quot; value=&quot;260&quot;/&gt;&lt;/object&gt;&lt;object type=&quot;3&quot; unique_id=&quot;10010&quot;&gt;&lt;property id=&quot;20148&quot; value=&quot;5&quot;/&gt;&lt;property id=&quot;20300&quot; value=&quot;Slide 8&quot;/&gt;&lt;property id=&quot;20307&quot; value=&quot;261&quot;/&gt;&lt;/object&gt;&lt;object type=&quot;3&quot; unique_id=&quot;10011&quot;&gt;&lt;property id=&quot;20148&quot; value=&quot;5&quot;/&gt;&lt;property id=&quot;20300&quot; value=&quot;Slide 9&quot;/&gt;&lt;property id=&quot;20307&quot; value=&quot;262&quot;/&gt;&lt;/object&gt;&lt;object type=&quot;3&quot; unique_id=&quot;10012&quot;&gt;&lt;property id=&quot;20148&quot; value=&quot;5&quot;/&gt;&lt;property id=&quot;20300&quot; value=&quot;Slide 10&quot;/&gt;&lt;property id=&quot;20307&quot; value=&quot;263&quot;/&gt;&lt;/object&gt;&lt;object type=&quot;3&quot; unique_id=&quot;10013&quot;&gt;&lt;property id=&quot;20148&quot; value=&quot;5&quot;/&gt;&lt;property id=&quot;20300&quot; value=&quot;Slide 11&quot;/&gt;&lt;property id=&quot;20307&quot; value=&quot;264&quot;/&gt;&lt;/object&gt;&lt;object type=&quot;3&quot; unique_id=&quot;10088&quot;&gt;&lt;property id=&quot;20148&quot; value=&quot;5&quot;/&gt;&lt;property id=&quot;20300&quot; value=&quot;Slide 12&quot;/&gt;&lt;property id=&quot;20307&quot; value=&quot;273&quot;/&gt;&lt;/object&gt;&lt;/object&gt;&lt;object type=&quot;8&quot; unique_id=&quot;1002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1720</TotalTime>
  <Words>431</Words>
  <Application>Microsoft Office PowerPoint</Application>
  <PresentationFormat>Widescreen</PresentationFormat>
  <Paragraphs>179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맑은 고딕</vt:lpstr>
      <vt:lpstr>Arial</vt:lpstr>
      <vt:lpstr>Calibri</vt:lpstr>
      <vt:lpstr>Calibri Light</vt:lpstr>
      <vt:lpstr>Chelsea Market</vt:lpstr>
      <vt:lpstr>Montserrat</vt:lpstr>
      <vt:lpstr>Montserrat Black</vt:lpstr>
      <vt:lpstr>Poppins Black</vt:lpstr>
      <vt:lpstr>Poppins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917306414132</dc:creator>
  <cp:lastModifiedBy>Microsoft account</cp:lastModifiedBy>
  <cp:revision>303</cp:revision>
  <dcterms:created xsi:type="dcterms:W3CDTF">2020-07-25T13:33:12Z</dcterms:created>
  <dcterms:modified xsi:type="dcterms:W3CDTF">2022-04-24T14:20:34Z</dcterms:modified>
</cp:coreProperties>
</file>